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7" r:id="rId1"/>
    <p:sldMasterId id="2147483678" r:id="rId2"/>
  </p:sldMasterIdLst>
  <p:notesMasterIdLst>
    <p:notesMasterId r:id="rId23"/>
  </p:notesMasterIdLst>
  <p:sldIdLst>
    <p:sldId id="256" r:id="rId3"/>
    <p:sldId id="257" r:id="rId4"/>
    <p:sldId id="273" r:id="rId5"/>
    <p:sldId id="275" r:id="rId6"/>
    <p:sldId id="276" r:id="rId7"/>
    <p:sldId id="258" r:id="rId8"/>
    <p:sldId id="270" r:id="rId9"/>
    <p:sldId id="271" r:id="rId10"/>
    <p:sldId id="259" r:id="rId11"/>
    <p:sldId id="272" r:id="rId12"/>
    <p:sldId id="260" r:id="rId13"/>
    <p:sldId id="261" r:id="rId14"/>
    <p:sldId id="262" r:id="rId15"/>
    <p:sldId id="263" r:id="rId16"/>
    <p:sldId id="267" r:id="rId17"/>
    <p:sldId id="268" r:id="rId18"/>
    <p:sldId id="269" r:id="rId19"/>
    <p:sldId id="264" r:id="rId20"/>
    <p:sldId id="265" r:id="rId21"/>
    <p:sldId id="266" r:id="rId2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02"/>
    <p:restoredTop sz="89267"/>
  </p:normalViewPr>
  <p:slideViewPr>
    <p:cSldViewPr snapToGrid="0">
      <p:cViewPr>
        <p:scale>
          <a:sx n="80" d="100"/>
          <a:sy n="80" d="100"/>
        </p:scale>
        <p:origin x="1048" y="2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notesMaster" Target="notesMasters/notes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4e2fc11be_0_62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g34e2fc11be_0_6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34e2fc11be_0_65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g34e2fc11be_0_6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131557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34e2fc11be_0_758: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g34e2fc11be_0_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34e2fc11be_0_76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g34e2fc11be_0_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34e2fc11be_0_77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g34e2fc11be_0_7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4e2fc11be_0_77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g34e2fc11be_0_7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4e2fc11be_0_77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 name="Google Shape;186;g34e2fc11be_0_7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648125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4e2fc11be_0_77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g34e2fc11be_0_7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498370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4e2fc11be_0_77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g34e2fc11be_0_7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979973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34e2fc11be_0_782: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g34e2fc11be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4e2fc11be_0_79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g34e2fc11be_0_7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34e2fc11be_0_63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g34e2fc11be_0_6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34e2fc11be_0_80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g34e2fc11be_0_8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34e2fc11be_0_63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g34e2fc11be_0_6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306487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34e2fc11be_0_63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g34e2fc11be_0_6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397510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34e2fc11be_0_63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g34e2fc11be_0_6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355694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34e2fc11be_0_64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g34e2fc11be_0_6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34e2fc11be_0_65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g34e2fc11be_0_6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448891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34e2fc11be_0_65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g34e2fc11be_0_6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472569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34e2fc11be_0_65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g34e2fc11be_0_6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415611" y="992767"/>
            <a:ext cx="11360700" cy="2736900"/>
          </a:xfrm>
          <a:prstGeom prst="rect">
            <a:avLst/>
          </a:prstGeom>
        </p:spPr>
        <p:txBody>
          <a:bodyPr spcFirstLastPara="1" wrap="square" lIns="121900" tIns="121900" rIns="121900" bIns="121900" anchor="b" anchorCtr="0"/>
          <a:lstStyle>
            <a:lvl1pPr lvl="0" algn="ctr">
              <a:spcBef>
                <a:spcPts val="0"/>
              </a:spcBef>
              <a:spcAft>
                <a:spcPts val="0"/>
              </a:spcAft>
              <a:buSzPts val="6900"/>
              <a:buNone/>
              <a:defRPr sz="6900"/>
            </a:lvl1pPr>
            <a:lvl2pPr lvl="1" algn="ctr">
              <a:spcBef>
                <a:spcPts val="0"/>
              </a:spcBef>
              <a:spcAft>
                <a:spcPts val="0"/>
              </a:spcAft>
              <a:buSzPts val="6900"/>
              <a:buNone/>
              <a:defRPr sz="6900"/>
            </a:lvl2pPr>
            <a:lvl3pPr lvl="2" algn="ctr">
              <a:spcBef>
                <a:spcPts val="0"/>
              </a:spcBef>
              <a:spcAft>
                <a:spcPts val="0"/>
              </a:spcAft>
              <a:buSzPts val="6900"/>
              <a:buNone/>
              <a:defRPr sz="6900"/>
            </a:lvl3pPr>
            <a:lvl4pPr lvl="3" algn="ctr">
              <a:spcBef>
                <a:spcPts val="0"/>
              </a:spcBef>
              <a:spcAft>
                <a:spcPts val="0"/>
              </a:spcAft>
              <a:buSzPts val="6900"/>
              <a:buNone/>
              <a:defRPr sz="6900"/>
            </a:lvl4pPr>
            <a:lvl5pPr lvl="4" algn="ctr">
              <a:spcBef>
                <a:spcPts val="0"/>
              </a:spcBef>
              <a:spcAft>
                <a:spcPts val="0"/>
              </a:spcAft>
              <a:buSzPts val="6900"/>
              <a:buNone/>
              <a:defRPr sz="6900"/>
            </a:lvl5pPr>
            <a:lvl6pPr lvl="5" algn="ctr">
              <a:spcBef>
                <a:spcPts val="0"/>
              </a:spcBef>
              <a:spcAft>
                <a:spcPts val="0"/>
              </a:spcAft>
              <a:buSzPts val="6900"/>
              <a:buNone/>
              <a:defRPr sz="6900"/>
            </a:lvl6pPr>
            <a:lvl7pPr lvl="6" algn="ctr">
              <a:spcBef>
                <a:spcPts val="0"/>
              </a:spcBef>
              <a:spcAft>
                <a:spcPts val="0"/>
              </a:spcAft>
              <a:buSzPts val="6900"/>
              <a:buNone/>
              <a:defRPr sz="6900"/>
            </a:lvl7pPr>
            <a:lvl8pPr lvl="7" algn="ctr">
              <a:spcBef>
                <a:spcPts val="0"/>
              </a:spcBef>
              <a:spcAft>
                <a:spcPts val="0"/>
              </a:spcAft>
              <a:buSzPts val="6900"/>
              <a:buNone/>
              <a:defRPr sz="6900"/>
            </a:lvl8pPr>
            <a:lvl9pPr lvl="8" algn="ctr">
              <a:spcBef>
                <a:spcPts val="0"/>
              </a:spcBef>
              <a:spcAft>
                <a:spcPts val="0"/>
              </a:spcAft>
              <a:buSzPts val="6900"/>
              <a:buNone/>
              <a:defRPr sz="6900"/>
            </a:lvl9pPr>
          </a:lstStyle>
          <a:p>
            <a:endParaRPr/>
          </a:p>
        </p:txBody>
      </p:sp>
      <p:sp>
        <p:nvSpPr>
          <p:cNvPr id="11" name="Google Shape;11;p2"/>
          <p:cNvSpPr txBox="1">
            <a:spLocks noGrp="1"/>
          </p:cNvSpPr>
          <p:nvPr>
            <p:ph type="subTitle" idx="1"/>
          </p:nvPr>
        </p:nvSpPr>
        <p:spPr>
          <a:xfrm>
            <a:off x="415600" y="3778833"/>
            <a:ext cx="11360700" cy="1056900"/>
          </a:xfrm>
          <a:prstGeom prst="rect">
            <a:avLst/>
          </a:prstGeom>
        </p:spPr>
        <p:txBody>
          <a:bodyPr spcFirstLastPara="1" wrap="square" lIns="121900" tIns="121900" rIns="121900" bIns="121900" anchor="t" anchorCtr="0"/>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12" name="Google Shape;12;p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415600" y="1474833"/>
            <a:ext cx="11360700" cy="2618100"/>
          </a:xfrm>
          <a:prstGeom prst="rect">
            <a:avLst/>
          </a:prstGeom>
        </p:spPr>
        <p:txBody>
          <a:bodyPr spcFirstLastPara="1" wrap="square" lIns="121900" tIns="121900" rIns="121900" bIns="121900" anchor="b" anchorCtr="0"/>
          <a:lstStyle>
            <a:lvl1pPr lvl="0" algn="ctr">
              <a:spcBef>
                <a:spcPts val="0"/>
              </a:spcBef>
              <a:spcAft>
                <a:spcPts val="0"/>
              </a:spcAft>
              <a:buSzPts val="16000"/>
              <a:buNone/>
              <a:defRPr sz="16000"/>
            </a:lvl1pPr>
            <a:lvl2pPr lvl="1" algn="ctr">
              <a:spcBef>
                <a:spcPts val="0"/>
              </a:spcBef>
              <a:spcAft>
                <a:spcPts val="0"/>
              </a:spcAft>
              <a:buSzPts val="16000"/>
              <a:buNone/>
              <a:defRPr sz="16000"/>
            </a:lvl2pPr>
            <a:lvl3pPr lvl="2" algn="ctr">
              <a:spcBef>
                <a:spcPts val="0"/>
              </a:spcBef>
              <a:spcAft>
                <a:spcPts val="0"/>
              </a:spcAft>
              <a:buSzPts val="16000"/>
              <a:buNone/>
              <a:defRPr sz="16000"/>
            </a:lvl3pPr>
            <a:lvl4pPr lvl="3" algn="ctr">
              <a:spcBef>
                <a:spcPts val="0"/>
              </a:spcBef>
              <a:spcAft>
                <a:spcPts val="0"/>
              </a:spcAft>
              <a:buSzPts val="16000"/>
              <a:buNone/>
              <a:defRPr sz="16000"/>
            </a:lvl4pPr>
            <a:lvl5pPr lvl="4" algn="ctr">
              <a:spcBef>
                <a:spcPts val="0"/>
              </a:spcBef>
              <a:spcAft>
                <a:spcPts val="0"/>
              </a:spcAft>
              <a:buSzPts val="16000"/>
              <a:buNone/>
              <a:defRPr sz="16000"/>
            </a:lvl5pPr>
            <a:lvl6pPr lvl="5" algn="ctr">
              <a:spcBef>
                <a:spcPts val="0"/>
              </a:spcBef>
              <a:spcAft>
                <a:spcPts val="0"/>
              </a:spcAft>
              <a:buSzPts val="16000"/>
              <a:buNone/>
              <a:defRPr sz="16000"/>
            </a:lvl6pPr>
            <a:lvl7pPr lvl="6" algn="ctr">
              <a:spcBef>
                <a:spcPts val="0"/>
              </a:spcBef>
              <a:spcAft>
                <a:spcPts val="0"/>
              </a:spcAft>
              <a:buSzPts val="16000"/>
              <a:buNone/>
              <a:defRPr sz="16000"/>
            </a:lvl7pPr>
            <a:lvl8pPr lvl="7" algn="ctr">
              <a:spcBef>
                <a:spcPts val="0"/>
              </a:spcBef>
              <a:spcAft>
                <a:spcPts val="0"/>
              </a:spcAft>
              <a:buSzPts val="16000"/>
              <a:buNone/>
              <a:defRPr sz="16000"/>
            </a:lvl8pPr>
            <a:lvl9pPr lvl="8" algn="ctr">
              <a:spcBef>
                <a:spcPts val="0"/>
              </a:spcBef>
              <a:spcAft>
                <a:spcPts val="0"/>
              </a:spcAft>
              <a:buSzPts val="16000"/>
              <a:buNone/>
              <a:defRPr sz="16000"/>
            </a:lvl9pPr>
          </a:lstStyle>
          <a:p>
            <a:r>
              <a:t>xx%</a:t>
            </a:r>
          </a:p>
        </p:txBody>
      </p:sp>
      <p:sp>
        <p:nvSpPr>
          <p:cNvPr id="46" name="Google Shape;46;p11"/>
          <p:cNvSpPr txBox="1">
            <a:spLocks noGrp="1"/>
          </p:cNvSpPr>
          <p:nvPr>
            <p:ph type="body" idx="1"/>
          </p:nvPr>
        </p:nvSpPr>
        <p:spPr>
          <a:xfrm>
            <a:off x="415600" y="4202967"/>
            <a:ext cx="11360700" cy="1734300"/>
          </a:xfrm>
          <a:prstGeom prst="rect">
            <a:avLst/>
          </a:prstGeom>
        </p:spPr>
        <p:txBody>
          <a:bodyPr spcFirstLastPara="1" wrap="square" lIns="121900" tIns="121900" rIns="121900" bIns="121900" anchor="t" anchorCtr="0"/>
          <a:lstStyle>
            <a:lvl1pPr marL="457200" lvl="0" indent="-381000" algn="ctr">
              <a:spcBef>
                <a:spcPts val="0"/>
              </a:spcBef>
              <a:spcAft>
                <a:spcPts val="0"/>
              </a:spcAft>
              <a:buSzPts val="2400"/>
              <a:buChar char="●"/>
              <a:defRPr/>
            </a:lvl1pPr>
            <a:lvl2pPr marL="914400" lvl="1" indent="-349250" algn="ctr">
              <a:spcBef>
                <a:spcPts val="2100"/>
              </a:spcBef>
              <a:spcAft>
                <a:spcPts val="0"/>
              </a:spcAft>
              <a:buSzPts val="1900"/>
              <a:buChar char="○"/>
              <a:defRPr/>
            </a:lvl2pPr>
            <a:lvl3pPr marL="1371600" lvl="2" indent="-349250" algn="ctr">
              <a:spcBef>
                <a:spcPts val="2100"/>
              </a:spcBef>
              <a:spcAft>
                <a:spcPts val="0"/>
              </a:spcAft>
              <a:buSzPts val="1900"/>
              <a:buChar char="■"/>
              <a:defRPr/>
            </a:lvl3pPr>
            <a:lvl4pPr marL="1828800" lvl="3" indent="-349250" algn="ctr">
              <a:spcBef>
                <a:spcPts val="2100"/>
              </a:spcBef>
              <a:spcAft>
                <a:spcPts val="0"/>
              </a:spcAft>
              <a:buSzPts val="1900"/>
              <a:buChar char="●"/>
              <a:defRPr/>
            </a:lvl4pPr>
            <a:lvl5pPr marL="2286000" lvl="4" indent="-349250" algn="ctr">
              <a:spcBef>
                <a:spcPts val="2100"/>
              </a:spcBef>
              <a:spcAft>
                <a:spcPts val="0"/>
              </a:spcAft>
              <a:buSzPts val="1900"/>
              <a:buChar char="○"/>
              <a:defRPr/>
            </a:lvl5pPr>
            <a:lvl6pPr marL="2743200" lvl="5" indent="-349250" algn="ctr">
              <a:spcBef>
                <a:spcPts val="2100"/>
              </a:spcBef>
              <a:spcAft>
                <a:spcPts val="0"/>
              </a:spcAft>
              <a:buSzPts val="1900"/>
              <a:buChar char="■"/>
              <a:defRPr/>
            </a:lvl6pPr>
            <a:lvl7pPr marL="3200400" lvl="6" indent="-349250" algn="ctr">
              <a:spcBef>
                <a:spcPts val="2100"/>
              </a:spcBef>
              <a:spcAft>
                <a:spcPts val="0"/>
              </a:spcAft>
              <a:buSzPts val="1900"/>
              <a:buChar char="●"/>
              <a:defRPr/>
            </a:lvl7pPr>
            <a:lvl8pPr marL="3657600" lvl="7" indent="-349250" algn="ctr">
              <a:spcBef>
                <a:spcPts val="2100"/>
              </a:spcBef>
              <a:spcAft>
                <a:spcPts val="0"/>
              </a:spcAft>
              <a:buSzPts val="1900"/>
              <a:buChar char="○"/>
              <a:defRPr/>
            </a:lvl8pPr>
            <a:lvl9pPr marL="4114800" lvl="8" indent="-349250" algn="ctr">
              <a:spcBef>
                <a:spcPts val="2100"/>
              </a:spcBef>
              <a:spcAft>
                <a:spcPts val="2100"/>
              </a:spcAft>
              <a:buSzPts val="1900"/>
              <a:buChar char="■"/>
              <a:defRPr/>
            </a:lvl9pPr>
          </a:lstStyle>
          <a:p>
            <a:endParaRPr/>
          </a:p>
        </p:txBody>
      </p:sp>
      <p:sp>
        <p:nvSpPr>
          <p:cNvPr id="47" name="Google Shape;47;p11"/>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1097280" y="286603"/>
            <a:ext cx="10058400" cy="1450800"/>
          </a:xfrm>
          <a:prstGeom prst="rect">
            <a:avLst/>
          </a:prstGeom>
          <a:noFill/>
          <a:ln>
            <a:noFill/>
          </a:ln>
        </p:spPr>
        <p:txBody>
          <a:bodyPr spcFirstLastPara="1" wrap="square" lIns="121900" tIns="121900" rIns="121900" bIns="121900" anchor="b" anchorCtr="0"/>
          <a:lstStyle>
            <a:lvl1pPr marR="0" lvl="0" algn="l" rtl="0">
              <a:lnSpc>
                <a:spcPct val="85000"/>
              </a:lnSpc>
              <a:spcBef>
                <a:spcPts val="0"/>
              </a:spcBef>
              <a:spcAft>
                <a:spcPts val="0"/>
              </a:spcAft>
              <a:buClr>
                <a:srgbClr val="3F3F3F"/>
              </a:buClr>
              <a:buSzPts val="4800"/>
              <a:buFont typeface="Calibri"/>
              <a:buNone/>
              <a:defRPr sz="4800" b="0" i="0" u="none" strike="noStrike" cap="none">
                <a:solidFill>
                  <a:srgbClr val="3F3F3F"/>
                </a:solidFill>
                <a:latin typeface="Calibri"/>
                <a:ea typeface="Calibri"/>
                <a:cs typeface="Calibri"/>
                <a:sym typeface="Calibri"/>
              </a:defRPr>
            </a:lvl1pPr>
            <a:lvl2pPr lvl="1" rtl="0">
              <a:spcBef>
                <a:spcPts val="0"/>
              </a:spcBef>
              <a:spcAft>
                <a:spcPts val="0"/>
              </a:spcAft>
              <a:buSzPts val="3700"/>
              <a:buNone/>
              <a:defRPr sz="1800"/>
            </a:lvl2pPr>
            <a:lvl3pPr lvl="2" rtl="0">
              <a:spcBef>
                <a:spcPts val="0"/>
              </a:spcBef>
              <a:spcAft>
                <a:spcPts val="0"/>
              </a:spcAft>
              <a:buSzPts val="3700"/>
              <a:buNone/>
              <a:defRPr sz="1800"/>
            </a:lvl3pPr>
            <a:lvl4pPr lvl="3" rtl="0">
              <a:spcBef>
                <a:spcPts val="0"/>
              </a:spcBef>
              <a:spcAft>
                <a:spcPts val="0"/>
              </a:spcAft>
              <a:buSzPts val="3700"/>
              <a:buNone/>
              <a:defRPr sz="1800"/>
            </a:lvl4pPr>
            <a:lvl5pPr lvl="4" rtl="0">
              <a:spcBef>
                <a:spcPts val="0"/>
              </a:spcBef>
              <a:spcAft>
                <a:spcPts val="0"/>
              </a:spcAft>
              <a:buSzPts val="3700"/>
              <a:buNone/>
              <a:defRPr sz="1800"/>
            </a:lvl5pPr>
            <a:lvl6pPr lvl="5" rtl="0">
              <a:spcBef>
                <a:spcPts val="0"/>
              </a:spcBef>
              <a:spcAft>
                <a:spcPts val="0"/>
              </a:spcAft>
              <a:buSzPts val="3700"/>
              <a:buNone/>
              <a:defRPr sz="1800"/>
            </a:lvl6pPr>
            <a:lvl7pPr lvl="6" rtl="0">
              <a:spcBef>
                <a:spcPts val="0"/>
              </a:spcBef>
              <a:spcAft>
                <a:spcPts val="0"/>
              </a:spcAft>
              <a:buSzPts val="3700"/>
              <a:buNone/>
              <a:defRPr sz="1800"/>
            </a:lvl7pPr>
            <a:lvl8pPr lvl="7" rtl="0">
              <a:spcBef>
                <a:spcPts val="0"/>
              </a:spcBef>
              <a:spcAft>
                <a:spcPts val="0"/>
              </a:spcAft>
              <a:buSzPts val="3700"/>
              <a:buNone/>
              <a:defRPr sz="1800"/>
            </a:lvl8pPr>
            <a:lvl9pPr lvl="8" rtl="0">
              <a:spcBef>
                <a:spcPts val="0"/>
              </a:spcBef>
              <a:spcAft>
                <a:spcPts val="0"/>
              </a:spcAft>
              <a:buSzPts val="3700"/>
              <a:buNone/>
              <a:defRPr sz="1800"/>
            </a:lvl9pPr>
          </a:lstStyle>
          <a:p>
            <a:endParaRPr/>
          </a:p>
        </p:txBody>
      </p:sp>
      <p:sp>
        <p:nvSpPr>
          <p:cNvPr id="52" name="Google Shape;52;p13"/>
          <p:cNvSpPr txBox="1">
            <a:spLocks noGrp="1"/>
          </p:cNvSpPr>
          <p:nvPr>
            <p:ph type="body" idx="1"/>
          </p:nvPr>
        </p:nvSpPr>
        <p:spPr>
          <a:xfrm>
            <a:off x="1097280" y="1845734"/>
            <a:ext cx="10058400" cy="4023300"/>
          </a:xfrm>
          <a:prstGeom prst="rect">
            <a:avLst/>
          </a:prstGeom>
          <a:noFill/>
          <a:ln>
            <a:noFill/>
          </a:ln>
        </p:spPr>
        <p:txBody>
          <a:bodyPr spcFirstLastPara="1" wrap="square" lIns="121900" tIns="121900" rIns="121900" bIns="121900" anchor="t" anchorCtr="0"/>
          <a:lstStyle>
            <a:lvl1pPr marL="457200" marR="0" lvl="0" indent="-355600" algn="l" rtl="0">
              <a:lnSpc>
                <a:spcPct val="90000"/>
              </a:lnSpc>
              <a:spcBef>
                <a:spcPts val="1200"/>
              </a:spcBef>
              <a:spcAft>
                <a:spcPts val="0"/>
              </a:spcAft>
              <a:buClr>
                <a:schemeClr val="accent1"/>
              </a:buClr>
              <a:buSzPts val="2000"/>
              <a:buFont typeface="Calibri"/>
              <a:buChar char=" "/>
              <a:defRPr sz="2000" b="0" i="0" u="none" strike="noStrike" cap="none">
                <a:solidFill>
                  <a:srgbClr val="3F3F3F"/>
                </a:solidFill>
                <a:latin typeface="Calibri"/>
                <a:ea typeface="Calibri"/>
                <a:cs typeface="Calibri"/>
                <a:sym typeface="Calibri"/>
              </a:defRPr>
            </a:lvl1pPr>
            <a:lvl2pPr marL="914400" marR="0" lvl="1" indent="-342900" algn="l" rtl="0">
              <a:lnSpc>
                <a:spcPct val="90000"/>
              </a:lnSpc>
              <a:spcBef>
                <a:spcPts val="200"/>
              </a:spcBef>
              <a:spcAft>
                <a:spcPts val="0"/>
              </a:spcAft>
              <a:buClr>
                <a:schemeClr val="accent1"/>
              </a:buClr>
              <a:buSzPts val="1800"/>
              <a:buFont typeface="Calibri"/>
              <a:buChar char="◦"/>
              <a:defRPr sz="1800" b="0" i="0" u="none" strike="noStrike" cap="none">
                <a:solidFill>
                  <a:srgbClr val="3F3F3F"/>
                </a:solidFill>
                <a:latin typeface="Calibri"/>
                <a:ea typeface="Calibri"/>
                <a:cs typeface="Calibri"/>
                <a:sym typeface="Calibri"/>
              </a:defRPr>
            </a:lvl2pPr>
            <a:lvl3pPr marL="1371600" marR="0" lvl="2"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8pPr>
            <a:lvl9pPr marL="4114800" marR="0" lvl="8" indent="-317500" algn="l" rtl="0">
              <a:lnSpc>
                <a:spcPct val="90000"/>
              </a:lnSpc>
              <a:spcBef>
                <a:spcPts val="400"/>
              </a:spcBef>
              <a:spcAft>
                <a:spcPts val="40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9pPr>
          </a:lstStyle>
          <a:p>
            <a:endParaRPr/>
          </a:p>
        </p:txBody>
      </p:sp>
      <p:sp>
        <p:nvSpPr>
          <p:cNvPr id="53" name="Google Shape;53;p13"/>
          <p:cNvSpPr txBox="1">
            <a:spLocks noGrp="1"/>
          </p:cNvSpPr>
          <p:nvPr>
            <p:ph type="dt" idx="10"/>
          </p:nvPr>
        </p:nvSpPr>
        <p:spPr>
          <a:xfrm>
            <a:off x="1097280" y="6459785"/>
            <a:ext cx="2472300" cy="3651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900" b="0" i="0" u="none" strike="noStrike" cap="none">
                <a:solidFill>
                  <a:srgbClr val="FFFFFF"/>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ftr" idx="11"/>
          </p:nvPr>
        </p:nvSpPr>
        <p:spPr>
          <a:xfrm>
            <a:off x="3686185" y="6459785"/>
            <a:ext cx="4822800" cy="365100"/>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900" b="0" i="0" u="none" strike="noStrike" cap="none">
                <a:solidFill>
                  <a:srgbClr val="FFFFFF"/>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13"/>
          <p:cNvSpPr txBox="1">
            <a:spLocks noGrp="1"/>
          </p:cNvSpPr>
          <p:nvPr>
            <p:ph type="sldNum" idx="12"/>
          </p:nvPr>
        </p:nvSpPr>
        <p:spPr>
          <a:xfrm>
            <a:off x="9900458" y="6459785"/>
            <a:ext cx="13119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b="0" i="0" u="none" strike="noStrike" cap="none">
                <a:solidFill>
                  <a:srgbClr val="FFFFFF"/>
                </a:solidFill>
                <a:latin typeface="Calibri"/>
                <a:ea typeface="Calibri"/>
                <a:cs typeface="Calibri"/>
                <a:sym typeface="Calibri"/>
              </a:defRPr>
            </a:lvl1pPr>
            <a:lvl2pPr marL="0" marR="0" lvl="1" indent="0" algn="r" rtl="0">
              <a:spcBef>
                <a:spcPts val="0"/>
              </a:spcBef>
              <a:buNone/>
              <a:defRPr sz="1050" b="0" i="0" u="none" strike="noStrike" cap="none">
                <a:solidFill>
                  <a:srgbClr val="FFFFFF"/>
                </a:solidFill>
                <a:latin typeface="Calibri"/>
                <a:ea typeface="Calibri"/>
                <a:cs typeface="Calibri"/>
                <a:sym typeface="Calibri"/>
              </a:defRPr>
            </a:lvl2pPr>
            <a:lvl3pPr marL="0" marR="0" lvl="2" indent="0" algn="r" rtl="0">
              <a:spcBef>
                <a:spcPts val="0"/>
              </a:spcBef>
              <a:buNone/>
              <a:defRPr sz="1050" b="0" i="0" u="none" strike="noStrike" cap="none">
                <a:solidFill>
                  <a:srgbClr val="FFFFFF"/>
                </a:solidFill>
                <a:latin typeface="Calibri"/>
                <a:ea typeface="Calibri"/>
                <a:cs typeface="Calibri"/>
                <a:sym typeface="Calibri"/>
              </a:defRPr>
            </a:lvl3pPr>
            <a:lvl4pPr marL="0" marR="0" lvl="3" indent="0" algn="r" rtl="0">
              <a:spcBef>
                <a:spcPts val="0"/>
              </a:spcBef>
              <a:buNone/>
              <a:defRPr sz="1050" b="0" i="0" u="none" strike="noStrike" cap="none">
                <a:solidFill>
                  <a:srgbClr val="FFFFFF"/>
                </a:solidFill>
                <a:latin typeface="Calibri"/>
                <a:ea typeface="Calibri"/>
                <a:cs typeface="Calibri"/>
                <a:sym typeface="Calibri"/>
              </a:defRPr>
            </a:lvl4pPr>
            <a:lvl5pPr marL="0" marR="0" lvl="4" indent="0" algn="r" rtl="0">
              <a:spcBef>
                <a:spcPts val="0"/>
              </a:spcBef>
              <a:buNone/>
              <a:defRPr sz="1050" b="0" i="0" u="none" strike="noStrike" cap="none">
                <a:solidFill>
                  <a:srgbClr val="FFFFFF"/>
                </a:solidFill>
                <a:latin typeface="Calibri"/>
                <a:ea typeface="Calibri"/>
                <a:cs typeface="Calibri"/>
                <a:sym typeface="Calibri"/>
              </a:defRPr>
            </a:lvl5pPr>
            <a:lvl6pPr marL="0" marR="0" lvl="5" indent="0" algn="r" rtl="0">
              <a:spcBef>
                <a:spcPts val="0"/>
              </a:spcBef>
              <a:buNone/>
              <a:defRPr sz="1050" b="0" i="0" u="none" strike="noStrike" cap="none">
                <a:solidFill>
                  <a:srgbClr val="FFFFFF"/>
                </a:solidFill>
                <a:latin typeface="Calibri"/>
                <a:ea typeface="Calibri"/>
                <a:cs typeface="Calibri"/>
                <a:sym typeface="Calibri"/>
              </a:defRPr>
            </a:lvl6pPr>
            <a:lvl7pPr marL="0" marR="0" lvl="6" indent="0" algn="r" rtl="0">
              <a:spcBef>
                <a:spcPts val="0"/>
              </a:spcBef>
              <a:buNone/>
              <a:defRPr sz="1050" b="0" i="0" u="none" strike="noStrike" cap="none">
                <a:solidFill>
                  <a:srgbClr val="FFFFFF"/>
                </a:solidFill>
                <a:latin typeface="Calibri"/>
                <a:ea typeface="Calibri"/>
                <a:cs typeface="Calibri"/>
                <a:sym typeface="Calibri"/>
              </a:defRPr>
            </a:lvl7pPr>
            <a:lvl8pPr marL="0" marR="0" lvl="7" indent="0" algn="r" rtl="0">
              <a:spcBef>
                <a:spcPts val="0"/>
              </a:spcBef>
              <a:buNone/>
              <a:defRPr sz="1050" b="0" i="0" u="none" strike="noStrike" cap="none">
                <a:solidFill>
                  <a:srgbClr val="FFFFFF"/>
                </a:solidFill>
                <a:latin typeface="Calibri"/>
                <a:ea typeface="Calibri"/>
                <a:cs typeface="Calibri"/>
                <a:sym typeface="Calibri"/>
              </a:defRPr>
            </a:lvl8pPr>
            <a:lvl9pPr marL="0" marR="0" lvl="8" indent="0" algn="r" rtl="0">
              <a:spcBef>
                <a:spcPts val="0"/>
              </a:spcBef>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6"/>
        <p:cNvGrpSpPr/>
        <p:nvPr/>
      </p:nvGrpSpPr>
      <p:grpSpPr>
        <a:xfrm>
          <a:off x="0" y="0"/>
          <a:ext cx="0" cy="0"/>
          <a:chOff x="0" y="0"/>
          <a:chExt cx="0" cy="0"/>
        </a:xfrm>
      </p:grpSpPr>
      <p:sp>
        <p:nvSpPr>
          <p:cNvPr id="57" name="Google Shape;57;p14"/>
          <p:cNvSpPr txBox="1">
            <a:spLocks noGrp="1"/>
          </p:cNvSpPr>
          <p:nvPr>
            <p:ph type="title"/>
          </p:nvPr>
        </p:nvSpPr>
        <p:spPr>
          <a:xfrm>
            <a:off x="1097280" y="286603"/>
            <a:ext cx="10058400" cy="1450800"/>
          </a:xfrm>
          <a:prstGeom prst="rect">
            <a:avLst/>
          </a:prstGeom>
          <a:noFill/>
          <a:ln>
            <a:noFill/>
          </a:ln>
        </p:spPr>
        <p:txBody>
          <a:bodyPr spcFirstLastPara="1" wrap="square" lIns="121900" tIns="121900" rIns="121900" bIns="121900" anchor="b" anchorCtr="0"/>
          <a:lstStyle>
            <a:lvl1pPr marR="0" lvl="0" algn="l" rtl="0">
              <a:lnSpc>
                <a:spcPct val="85000"/>
              </a:lnSpc>
              <a:spcBef>
                <a:spcPts val="0"/>
              </a:spcBef>
              <a:spcAft>
                <a:spcPts val="0"/>
              </a:spcAft>
              <a:buClr>
                <a:srgbClr val="3F3F3F"/>
              </a:buClr>
              <a:buSzPts val="4800"/>
              <a:buFont typeface="Calibri"/>
              <a:buNone/>
              <a:defRPr sz="4800" b="0" i="0" u="none" strike="noStrike" cap="none">
                <a:solidFill>
                  <a:srgbClr val="3F3F3F"/>
                </a:solidFill>
                <a:latin typeface="Calibri"/>
                <a:ea typeface="Calibri"/>
                <a:cs typeface="Calibri"/>
                <a:sym typeface="Calibri"/>
              </a:defRPr>
            </a:lvl1pPr>
            <a:lvl2pPr lvl="1" rtl="0">
              <a:spcBef>
                <a:spcPts val="0"/>
              </a:spcBef>
              <a:spcAft>
                <a:spcPts val="0"/>
              </a:spcAft>
              <a:buSzPts val="3700"/>
              <a:buNone/>
              <a:defRPr sz="1800"/>
            </a:lvl2pPr>
            <a:lvl3pPr lvl="2" rtl="0">
              <a:spcBef>
                <a:spcPts val="0"/>
              </a:spcBef>
              <a:spcAft>
                <a:spcPts val="0"/>
              </a:spcAft>
              <a:buSzPts val="3700"/>
              <a:buNone/>
              <a:defRPr sz="1800"/>
            </a:lvl3pPr>
            <a:lvl4pPr lvl="3" rtl="0">
              <a:spcBef>
                <a:spcPts val="0"/>
              </a:spcBef>
              <a:spcAft>
                <a:spcPts val="0"/>
              </a:spcAft>
              <a:buSzPts val="3700"/>
              <a:buNone/>
              <a:defRPr sz="1800"/>
            </a:lvl4pPr>
            <a:lvl5pPr lvl="4" rtl="0">
              <a:spcBef>
                <a:spcPts val="0"/>
              </a:spcBef>
              <a:spcAft>
                <a:spcPts val="0"/>
              </a:spcAft>
              <a:buSzPts val="3700"/>
              <a:buNone/>
              <a:defRPr sz="1800"/>
            </a:lvl5pPr>
            <a:lvl6pPr lvl="5" rtl="0">
              <a:spcBef>
                <a:spcPts val="0"/>
              </a:spcBef>
              <a:spcAft>
                <a:spcPts val="0"/>
              </a:spcAft>
              <a:buSzPts val="3700"/>
              <a:buNone/>
              <a:defRPr sz="1800"/>
            </a:lvl6pPr>
            <a:lvl7pPr lvl="6" rtl="0">
              <a:spcBef>
                <a:spcPts val="0"/>
              </a:spcBef>
              <a:spcAft>
                <a:spcPts val="0"/>
              </a:spcAft>
              <a:buSzPts val="3700"/>
              <a:buNone/>
              <a:defRPr sz="1800"/>
            </a:lvl7pPr>
            <a:lvl8pPr lvl="7" rtl="0">
              <a:spcBef>
                <a:spcPts val="0"/>
              </a:spcBef>
              <a:spcAft>
                <a:spcPts val="0"/>
              </a:spcAft>
              <a:buSzPts val="3700"/>
              <a:buNone/>
              <a:defRPr sz="1800"/>
            </a:lvl8pPr>
            <a:lvl9pPr lvl="8" rtl="0">
              <a:spcBef>
                <a:spcPts val="0"/>
              </a:spcBef>
              <a:spcAft>
                <a:spcPts val="0"/>
              </a:spcAft>
              <a:buSzPts val="3700"/>
              <a:buNone/>
              <a:defRPr sz="1800"/>
            </a:lvl9pPr>
          </a:lstStyle>
          <a:p>
            <a:endParaRPr/>
          </a:p>
        </p:txBody>
      </p:sp>
      <p:sp>
        <p:nvSpPr>
          <p:cNvPr id="58" name="Google Shape;58;p14"/>
          <p:cNvSpPr txBox="1">
            <a:spLocks noGrp="1"/>
          </p:cNvSpPr>
          <p:nvPr>
            <p:ph type="body" idx="1"/>
          </p:nvPr>
        </p:nvSpPr>
        <p:spPr>
          <a:xfrm>
            <a:off x="1097278" y="1845734"/>
            <a:ext cx="4937700" cy="4023300"/>
          </a:xfrm>
          <a:prstGeom prst="rect">
            <a:avLst/>
          </a:prstGeom>
          <a:noFill/>
          <a:ln>
            <a:noFill/>
          </a:ln>
        </p:spPr>
        <p:txBody>
          <a:bodyPr spcFirstLastPara="1" wrap="square" lIns="121900" tIns="121900" rIns="121900" bIns="121900" anchor="t" anchorCtr="0"/>
          <a:lstStyle>
            <a:lvl1pPr marL="457200" marR="0" lvl="0" indent="-355600" algn="l" rtl="0">
              <a:lnSpc>
                <a:spcPct val="90000"/>
              </a:lnSpc>
              <a:spcBef>
                <a:spcPts val="1200"/>
              </a:spcBef>
              <a:spcAft>
                <a:spcPts val="0"/>
              </a:spcAft>
              <a:buClr>
                <a:schemeClr val="accent1"/>
              </a:buClr>
              <a:buSzPts val="2000"/>
              <a:buFont typeface="Calibri"/>
              <a:buChar char=" "/>
              <a:defRPr sz="2000" b="0" i="0" u="none" strike="noStrike" cap="none">
                <a:solidFill>
                  <a:srgbClr val="3F3F3F"/>
                </a:solidFill>
                <a:latin typeface="Calibri"/>
                <a:ea typeface="Calibri"/>
                <a:cs typeface="Calibri"/>
                <a:sym typeface="Calibri"/>
              </a:defRPr>
            </a:lvl1pPr>
            <a:lvl2pPr marL="914400" marR="0" lvl="1" indent="-342900" algn="l" rtl="0">
              <a:lnSpc>
                <a:spcPct val="90000"/>
              </a:lnSpc>
              <a:spcBef>
                <a:spcPts val="200"/>
              </a:spcBef>
              <a:spcAft>
                <a:spcPts val="0"/>
              </a:spcAft>
              <a:buClr>
                <a:schemeClr val="accent1"/>
              </a:buClr>
              <a:buSzPts val="1800"/>
              <a:buFont typeface="Calibri"/>
              <a:buChar char="◦"/>
              <a:defRPr sz="1800" b="0" i="0" u="none" strike="noStrike" cap="none">
                <a:solidFill>
                  <a:srgbClr val="3F3F3F"/>
                </a:solidFill>
                <a:latin typeface="Calibri"/>
                <a:ea typeface="Calibri"/>
                <a:cs typeface="Calibri"/>
                <a:sym typeface="Calibri"/>
              </a:defRPr>
            </a:lvl2pPr>
            <a:lvl3pPr marL="1371600" marR="0" lvl="2"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8pPr>
            <a:lvl9pPr marL="4114800" marR="0" lvl="8" indent="-317500" algn="l" rtl="0">
              <a:lnSpc>
                <a:spcPct val="90000"/>
              </a:lnSpc>
              <a:spcBef>
                <a:spcPts val="400"/>
              </a:spcBef>
              <a:spcAft>
                <a:spcPts val="40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9pPr>
          </a:lstStyle>
          <a:p>
            <a:endParaRPr/>
          </a:p>
        </p:txBody>
      </p:sp>
      <p:sp>
        <p:nvSpPr>
          <p:cNvPr id="59" name="Google Shape;59;p14"/>
          <p:cNvSpPr txBox="1">
            <a:spLocks noGrp="1"/>
          </p:cNvSpPr>
          <p:nvPr>
            <p:ph type="body" idx="2"/>
          </p:nvPr>
        </p:nvSpPr>
        <p:spPr>
          <a:xfrm>
            <a:off x="6217920" y="1845735"/>
            <a:ext cx="4937700" cy="4023300"/>
          </a:xfrm>
          <a:prstGeom prst="rect">
            <a:avLst/>
          </a:prstGeom>
          <a:noFill/>
          <a:ln>
            <a:noFill/>
          </a:ln>
        </p:spPr>
        <p:txBody>
          <a:bodyPr spcFirstLastPara="1" wrap="square" lIns="121900" tIns="121900" rIns="121900" bIns="121900" anchor="t" anchorCtr="0"/>
          <a:lstStyle>
            <a:lvl1pPr marL="457200" marR="0" lvl="0" indent="-355600" algn="l" rtl="0">
              <a:lnSpc>
                <a:spcPct val="90000"/>
              </a:lnSpc>
              <a:spcBef>
                <a:spcPts val="1200"/>
              </a:spcBef>
              <a:spcAft>
                <a:spcPts val="0"/>
              </a:spcAft>
              <a:buClr>
                <a:schemeClr val="accent1"/>
              </a:buClr>
              <a:buSzPts val="2000"/>
              <a:buFont typeface="Calibri"/>
              <a:buChar char=" "/>
              <a:defRPr sz="2000" b="0" i="0" u="none" strike="noStrike" cap="none">
                <a:solidFill>
                  <a:srgbClr val="3F3F3F"/>
                </a:solidFill>
                <a:latin typeface="Calibri"/>
                <a:ea typeface="Calibri"/>
                <a:cs typeface="Calibri"/>
                <a:sym typeface="Calibri"/>
              </a:defRPr>
            </a:lvl1pPr>
            <a:lvl2pPr marL="914400" marR="0" lvl="1" indent="-342900" algn="l" rtl="0">
              <a:lnSpc>
                <a:spcPct val="90000"/>
              </a:lnSpc>
              <a:spcBef>
                <a:spcPts val="200"/>
              </a:spcBef>
              <a:spcAft>
                <a:spcPts val="0"/>
              </a:spcAft>
              <a:buClr>
                <a:schemeClr val="accent1"/>
              </a:buClr>
              <a:buSzPts val="1800"/>
              <a:buFont typeface="Calibri"/>
              <a:buChar char="◦"/>
              <a:defRPr sz="1800" b="0" i="0" u="none" strike="noStrike" cap="none">
                <a:solidFill>
                  <a:srgbClr val="3F3F3F"/>
                </a:solidFill>
                <a:latin typeface="Calibri"/>
                <a:ea typeface="Calibri"/>
                <a:cs typeface="Calibri"/>
                <a:sym typeface="Calibri"/>
              </a:defRPr>
            </a:lvl2pPr>
            <a:lvl3pPr marL="1371600" marR="0" lvl="2"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8pPr>
            <a:lvl9pPr marL="4114800" marR="0" lvl="8" indent="-317500" algn="l" rtl="0">
              <a:lnSpc>
                <a:spcPct val="90000"/>
              </a:lnSpc>
              <a:spcBef>
                <a:spcPts val="400"/>
              </a:spcBef>
              <a:spcAft>
                <a:spcPts val="40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9pPr>
          </a:lstStyle>
          <a:p>
            <a:endParaRPr/>
          </a:p>
        </p:txBody>
      </p:sp>
      <p:sp>
        <p:nvSpPr>
          <p:cNvPr id="60" name="Google Shape;60;p14"/>
          <p:cNvSpPr txBox="1">
            <a:spLocks noGrp="1"/>
          </p:cNvSpPr>
          <p:nvPr>
            <p:ph type="dt" idx="10"/>
          </p:nvPr>
        </p:nvSpPr>
        <p:spPr>
          <a:xfrm>
            <a:off x="1097280" y="6459785"/>
            <a:ext cx="2472300" cy="3651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900" b="0" i="0" u="none" strike="noStrike" cap="none">
                <a:solidFill>
                  <a:srgbClr val="FFFFFF"/>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1" name="Google Shape;61;p14"/>
          <p:cNvSpPr txBox="1">
            <a:spLocks noGrp="1"/>
          </p:cNvSpPr>
          <p:nvPr>
            <p:ph type="ftr" idx="11"/>
          </p:nvPr>
        </p:nvSpPr>
        <p:spPr>
          <a:xfrm>
            <a:off x="3686185" y="6459785"/>
            <a:ext cx="4822800" cy="365100"/>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900" b="0" i="0" u="none" strike="noStrike" cap="none">
                <a:solidFill>
                  <a:srgbClr val="FFFFFF"/>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2" name="Google Shape;62;p14"/>
          <p:cNvSpPr txBox="1">
            <a:spLocks noGrp="1"/>
          </p:cNvSpPr>
          <p:nvPr>
            <p:ph type="sldNum" idx="12"/>
          </p:nvPr>
        </p:nvSpPr>
        <p:spPr>
          <a:xfrm>
            <a:off x="9900458" y="6459785"/>
            <a:ext cx="13119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b="0" i="0" u="none" strike="noStrike" cap="none">
                <a:solidFill>
                  <a:srgbClr val="FFFFFF"/>
                </a:solidFill>
                <a:latin typeface="Calibri"/>
                <a:ea typeface="Calibri"/>
                <a:cs typeface="Calibri"/>
                <a:sym typeface="Calibri"/>
              </a:defRPr>
            </a:lvl1pPr>
            <a:lvl2pPr marL="0" marR="0" lvl="1" indent="0" algn="r" rtl="0">
              <a:spcBef>
                <a:spcPts val="0"/>
              </a:spcBef>
              <a:buNone/>
              <a:defRPr sz="1050" b="0" i="0" u="none" strike="noStrike" cap="none">
                <a:solidFill>
                  <a:srgbClr val="FFFFFF"/>
                </a:solidFill>
                <a:latin typeface="Calibri"/>
                <a:ea typeface="Calibri"/>
                <a:cs typeface="Calibri"/>
                <a:sym typeface="Calibri"/>
              </a:defRPr>
            </a:lvl2pPr>
            <a:lvl3pPr marL="0" marR="0" lvl="2" indent="0" algn="r" rtl="0">
              <a:spcBef>
                <a:spcPts val="0"/>
              </a:spcBef>
              <a:buNone/>
              <a:defRPr sz="1050" b="0" i="0" u="none" strike="noStrike" cap="none">
                <a:solidFill>
                  <a:srgbClr val="FFFFFF"/>
                </a:solidFill>
                <a:latin typeface="Calibri"/>
                <a:ea typeface="Calibri"/>
                <a:cs typeface="Calibri"/>
                <a:sym typeface="Calibri"/>
              </a:defRPr>
            </a:lvl3pPr>
            <a:lvl4pPr marL="0" marR="0" lvl="3" indent="0" algn="r" rtl="0">
              <a:spcBef>
                <a:spcPts val="0"/>
              </a:spcBef>
              <a:buNone/>
              <a:defRPr sz="1050" b="0" i="0" u="none" strike="noStrike" cap="none">
                <a:solidFill>
                  <a:srgbClr val="FFFFFF"/>
                </a:solidFill>
                <a:latin typeface="Calibri"/>
                <a:ea typeface="Calibri"/>
                <a:cs typeface="Calibri"/>
                <a:sym typeface="Calibri"/>
              </a:defRPr>
            </a:lvl4pPr>
            <a:lvl5pPr marL="0" marR="0" lvl="4" indent="0" algn="r" rtl="0">
              <a:spcBef>
                <a:spcPts val="0"/>
              </a:spcBef>
              <a:buNone/>
              <a:defRPr sz="1050" b="0" i="0" u="none" strike="noStrike" cap="none">
                <a:solidFill>
                  <a:srgbClr val="FFFFFF"/>
                </a:solidFill>
                <a:latin typeface="Calibri"/>
                <a:ea typeface="Calibri"/>
                <a:cs typeface="Calibri"/>
                <a:sym typeface="Calibri"/>
              </a:defRPr>
            </a:lvl5pPr>
            <a:lvl6pPr marL="0" marR="0" lvl="5" indent="0" algn="r" rtl="0">
              <a:spcBef>
                <a:spcPts val="0"/>
              </a:spcBef>
              <a:buNone/>
              <a:defRPr sz="1050" b="0" i="0" u="none" strike="noStrike" cap="none">
                <a:solidFill>
                  <a:srgbClr val="FFFFFF"/>
                </a:solidFill>
                <a:latin typeface="Calibri"/>
                <a:ea typeface="Calibri"/>
                <a:cs typeface="Calibri"/>
                <a:sym typeface="Calibri"/>
              </a:defRPr>
            </a:lvl6pPr>
            <a:lvl7pPr marL="0" marR="0" lvl="6" indent="0" algn="r" rtl="0">
              <a:spcBef>
                <a:spcPts val="0"/>
              </a:spcBef>
              <a:buNone/>
              <a:defRPr sz="1050" b="0" i="0" u="none" strike="noStrike" cap="none">
                <a:solidFill>
                  <a:srgbClr val="FFFFFF"/>
                </a:solidFill>
                <a:latin typeface="Calibri"/>
                <a:ea typeface="Calibri"/>
                <a:cs typeface="Calibri"/>
                <a:sym typeface="Calibri"/>
              </a:defRPr>
            </a:lvl7pPr>
            <a:lvl8pPr marL="0" marR="0" lvl="7" indent="0" algn="r" rtl="0">
              <a:spcBef>
                <a:spcPts val="0"/>
              </a:spcBef>
              <a:buNone/>
              <a:defRPr sz="1050" b="0" i="0" u="none" strike="noStrike" cap="none">
                <a:solidFill>
                  <a:srgbClr val="FFFFFF"/>
                </a:solidFill>
                <a:latin typeface="Calibri"/>
                <a:ea typeface="Calibri"/>
                <a:cs typeface="Calibri"/>
                <a:sym typeface="Calibri"/>
              </a:defRPr>
            </a:lvl8pPr>
            <a:lvl9pPr marL="0" marR="0" lvl="8" indent="0" algn="r" rtl="0">
              <a:spcBef>
                <a:spcPts val="0"/>
              </a:spcBef>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Title &amp; Subtitle" type="title">
  <p:cSld name="TITLE">
    <p:bg>
      <p:bgPr>
        <a:solidFill>
          <a:srgbClr val="222222"/>
        </a:solidFill>
        <a:effectLst/>
      </p:bgPr>
    </p:bg>
    <p:spTree>
      <p:nvGrpSpPr>
        <p:cNvPr id="1" name="Shape 68"/>
        <p:cNvGrpSpPr/>
        <p:nvPr/>
      </p:nvGrpSpPr>
      <p:grpSpPr>
        <a:xfrm>
          <a:off x="0" y="0"/>
          <a:ext cx="0" cy="0"/>
          <a:chOff x="0" y="0"/>
          <a:chExt cx="0" cy="0"/>
        </a:xfrm>
      </p:grpSpPr>
      <p:cxnSp>
        <p:nvCxnSpPr>
          <p:cNvPr id="69" name="Google Shape;69;p16"/>
          <p:cNvCxnSpPr/>
          <p:nvPr/>
        </p:nvCxnSpPr>
        <p:spPr>
          <a:xfrm rot="10800000" flipH="1">
            <a:off x="381000" y="4317701"/>
            <a:ext cx="11430000" cy="300"/>
          </a:xfrm>
          <a:prstGeom prst="straightConnector1">
            <a:avLst/>
          </a:prstGeom>
          <a:noFill/>
          <a:ln w="38100" cap="flat" cmpd="sng">
            <a:solidFill>
              <a:srgbClr val="A6AAA9"/>
            </a:solidFill>
            <a:prstDash val="solid"/>
            <a:miter lim="400000"/>
            <a:headEnd type="none" w="sm" len="sm"/>
            <a:tailEnd type="none" w="sm" len="sm"/>
          </a:ln>
        </p:spPr>
      </p:cxnSp>
      <p:sp>
        <p:nvSpPr>
          <p:cNvPr id="70" name="Google Shape;70;p16"/>
          <p:cNvSpPr txBox="1">
            <a:spLocks noGrp="1"/>
          </p:cNvSpPr>
          <p:nvPr>
            <p:ph type="title"/>
          </p:nvPr>
        </p:nvSpPr>
        <p:spPr>
          <a:xfrm>
            <a:off x="381000" y="4518422"/>
            <a:ext cx="11430000" cy="1902000"/>
          </a:xfrm>
          <a:prstGeom prst="rect">
            <a:avLst/>
          </a:prstGeom>
          <a:noFill/>
          <a:ln>
            <a:noFill/>
          </a:ln>
        </p:spPr>
        <p:txBody>
          <a:bodyPr spcFirstLastPara="1" wrap="square" lIns="78575" tIns="78575" rIns="78575" bIns="78575" anchor="t" anchorCtr="0"/>
          <a:lstStyle>
            <a:lvl1pPr marR="0" lvl="0" algn="l" rtl="0">
              <a:lnSpc>
                <a:spcPct val="80000"/>
              </a:lnSpc>
              <a:spcBef>
                <a:spcPts val="0"/>
              </a:spcBef>
              <a:spcAft>
                <a:spcPts val="0"/>
              </a:spcAft>
              <a:buClr>
                <a:srgbClr val="E7253A"/>
              </a:buClr>
              <a:buSzPts val="12400"/>
              <a:buFont typeface="Arial"/>
              <a:buNone/>
              <a:defRPr sz="12400" b="0" i="0" u="none" strike="noStrike" cap="none">
                <a:solidFill>
                  <a:srgbClr val="E7253A"/>
                </a:solidFill>
                <a:latin typeface="Arial"/>
                <a:ea typeface="Arial"/>
                <a:cs typeface="Arial"/>
                <a:sym typeface="Arial"/>
              </a:defRPr>
            </a:lvl1pPr>
            <a:lvl2pPr marR="0" lvl="1"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2pPr>
            <a:lvl3pPr marR="0" lvl="2"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3pPr>
            <a:lvl4pPr marR="0" lvl="3"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4pPr>
            <a:lvl5pPr marR="0" lvl="4"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5pPr>
            <a:lvl6pPr marR="0" lvl="5"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6pPr>
            <a:lvl7pPr marR="0" lvl="6"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7pPr>
            <a:lvl8pPr marR="0" lvl="7"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8pPr>
            <a:lvl9pPr marR="0" lvl="8"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9pPr>
          </a:lstStyle>
          <a:p>
            <a:endParaRPr/>
          </a:p>
        </p:txBody>
      </p:sp>
      <p:sp>
        <p:nvSpPr>
          <p:cNvPr id="71" name="Google Shape;71;p16"/>
          <p:cNvSpPr txBox="1">
            <a:spLocks noGrp="1"/>
          </p:cNvSpPr>
          <p:nvPr>
            <p:ph type="body" idx="1"/>
          </p:nvPr>
        </p:nvSpPr>
        <p:spPr>
          <a:xfrm>
            <a:off x="381000" y="3000375"/>
            <a:ext cx="11430000" cy="1267800"/>
          </a:xfrm>
          <a:prstGeom prst="rect">
            <a:avLst/>
          </a:prstGeom>
          <a:noFill/>
          <a:ln>
            <a:noFill/>
          </a:ln>
        </p:spPr>
        <p:txBody>
          <a:bodyPr spcFirstLastPara="1" wrap="square" lIns="78575" tIns="78575" rIns="78575" bIns="78575" anchor="b" anchorCtr="0"/>
          <a:lstStyle>
            <a:lvl1pPr marL="457200" marR="0" lvl="0" indent="-228600" algn="l" rtl="0">
              <a:lnSpc>
                <a:spcPct val="80000"/>
              </a:lnSpc>
              <a:spcBef>
                <a:spcPts val="2000"/>
              </a:spcBef>
              <a:spcAft>
                <a:spcPts val="0"/>
              </a:spcAft>
              <a:buClr>
                <a:srgbClr val="A6AAA9"/>
              </a:buClr>
              <a:buSzPts val="4600"/>
              <a:buFont typeface="Avenir"/>
              <a:buNone/>
              <a:defRPr sz="4600" b="0" i="0" u="none" strike="noStrike" cap="none">
                <a:solidFill>
                  <a:srgbClr val="A6AAA9"/>
                </a:solidFill>
                <a:latin typeface="Arial"/>
                <a:ea typeface="Arial"/>
                <a:cs typeface="Arial"/>
                <a:sym typeface="Arial"/>
              </a:defRPr>
            </a:lvl1pPr>
            <a:lvl2pPr marL="914400" marR="0" lvl="1" indent="-228600" algn="l" rtl="0">
              <a:lnSpc>
                <a:spcPct val="80000"/>
              </a:lnSpc>
              <a:spcBef>
                <a:spcPts val="2000"/>
              </a:spcBef>
              <a:spcAft>
                <a:spcPts val="0"/>
              </a:spcAft>
              <a:buClr>
                <a:srgbClr val="A6AAA9"/>
              </a:buClr>
              <a:buSzPts val="4600"/>
              <a:buFont typeface="Avenir"/>
              <a:buNone/>
              <a:defRPr sz="4600" b="0" i="0" u="none" strike="noStrike" cap="none">
                <a:solidFill>
                  <a:srgbClr val="A6AAA9"/>
                </a:solidFill>
                <a:latin typeface="Arial"/>
                <a:ea typeface="Arial"/>
                <a:cs typeface="Arial"/>
                <a:sym typeface="Arial"/>
              </a:defRPr>
            </a:lvl2pPr>
            <a:lvl3pPr marL="1371600" marR="0" lvl="2" indent="-228600" algn="l" rtl="0">
              <a:lnSpc>
                <a:spcPct val="80000"/>
              </a:lnSpc>
              <a:spcBef>
                <a:spcPts val="2000"/>
              </a:spcBef>
              <a:spcAft>
                <a:spcPts val="0"/>
              </a:spcAft>
              <a:buClr>
                <a:srgbClr val="A6AAA9"/>
              </a:buClr>
              <a:buSzPts val="4600"/>
              <a:buFont typeface="Avenir"/>
              <a:buNone/>
              <a:defRPr sz="4600" b="0" i="0" u="none" strike="noStrike" cap="none">
                <a:solidFill>
                  <a:srgbClr val="A6AAA9"/>
                </a:solidFill>
                <a:latin typeface="Arial"/>
                <a:ea typeface="Arial"/>
                <a:cs typeface="Arial"/>
                <a:sym typeface="Arial"/>
              </a:defRPr>
            </a:lvl3pPr>
            <a:lvl4pPr marL="1828800" marR="0" lvl="3" indent="-228600" algn="l" rtl="0">
              <a:lnSpc>
                <a:spcPct val="80000"/>
              </a:lnSpc>
              <a:spcBef>
                <a:spcPts val="2000"/>
              </a:spcBef>
              <a:spcAft>
                <a:spcPts val="0"/>
              </a:spcAft>
              <a:buClr>
                <a:srgbClr val="A6AAA9"/>
              </a:buClr>
              <a:buSzPts val="4600"/>
              <a:buFont typeface="Avenir"/>
              <a:buNone/>
              <a:defRPr sz="4600" b="0" i="0" u="none" strike="noStrike" cap="none">
                <a:solidFill>
                  <a:srgbClr val="A6AAA9"/>
                </a:solidFill>
                <a:latin typeface="Arial"/>
                <a:ea typeface="Arial"/>
                <a:cs typeface="Arial"/>
                <a:sym typeface="Arial"/>
              </a:defRPr>
            </a:lvl4pPr>
            <a:lvl5pPr marL="2286000" marR="0" lvl="4" indent="-228600" algn="l" rtl="0">
              <a:lnSpc>
                <a:spcPct val="80000"/>
              </a:lnSpc>
              <a:spcBef>
                <a:spcPts val="2000"/>
              </a:spcBef>
              <a:spcAft>
                <a:spcPts val="0"/>
              </a:spcAft>
              <a:buClr>
                <a:srgbClr val="A6AAA9"/>
              </a:buClr>
              <a:buSzPts val="4600"/>
              <a:buFont typeface="Avenir"/>
              <a:buNone/>
              <a:defRPr sz="4600" b="0" i="0" u="none" strike="noStrike" cap="none">
                <a:solidFill>
                  <a:srgbClr val="A6AAA9"/>
                </a:solidFill>
                <a:latin typeface="Arial"/>
                <a:ea typeface="Arial"/>
                <a:cs typeface="Arial"/>
                <a:sym typeface="Arial"/>
              </a:defRPr>
            </a:lvl5pPr>
            <a:lvl6pPr marL="2743200" marR="0" lvl="5"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L="3200400" marR="0" lvl="6"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L="3657600" marR="0" lvl="7"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L="4114800" marR="0" lvl="8"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endParaRPr/>
          </a:p>
        </p:txBody>
      </p:sp>
      <p:sp>
        <p:nvSpPr>
          <p:cNvPr id="72" name="Google Shape;72;p16"/>
          <p:cNvSpPr txBox="1">
            <a:spLocks noGrp="1"/>
          </p:cNvSpPr>
          <p:nvPr>
            <p:ph type="sldNum" idx="12"/>
          </p:nvPr>
        </p:nvSpPr>
        <p:spPr>
          <a:xfrm>
            <a:off x="11432287" y="303609"/>
            <a:ext cx="381300" cy="321600"/>
          </a:xfrm>
          <a:prstGeom prst="rect">
            <a:avLst/>
          </a:prstGeom>
          <a:noFill/>
          <a:ln>
            <a:noFill/>
          </a:ln>
        </p:spPr>
        <p:txBody>
          <a:bodyPr spcFirstLastPara="1" wrap="square" lIns="43650" tIns="43650" rIns="43650" bIns="43650" anchor="t" anchorCtr="0">
            <a:noAutofit/>
          </a:bodyPr>
          <a:lstStyle>
            <a:lvl1pPr marL="0" marR="0" lvl="0"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1pPr>
            <a:lvl2pPr marL="0" marR="0" lvl="1"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2pPr>
            <a:lvl3pPr marL="0" marR="0" lvl="2"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3pPr>
            <a:lvl4pPr marL="0" marR="0" lvl="3"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4pPr>
            <a:lvl5pPr marL="0" marR="0" lvl="4"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5pPr>
            <a:lvl6pPr marL="0" marR="0" lvl="5"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6pPr>
            <a:lvl7pPr marL="0" marR="0" lvl="6"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7pPr>
            <a:lvl8pPr marL="0" marR="0" lvl="7"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8pPr>
            <a:lvl9pPr marL="0" marR="0" lvl="8"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mp; Bullets Alt" type="tx">
  <p:cSld name="TITLE_AND_BODY">
    <p:spTree>
      <p:nvGrpSpPr>
        <p:cNvPr id="1" name="Shape 73"/>
        <p:cNvGrpSpPr/>
        <p:nvPr/>
      </p:nvGrpSpPr>
      <p:grpSpPr>
        <a:xfrm>
          <a:off x="0" y="0"/>
          <a:ext cx="0" cy="0"/>
          <a:chOff x="0" y="0"/>
          <a:chExt cx="0" cy="0"/>
        </a:xfrm>
      </p:grpSpPr>
      <p:sp>
        <p:nvSpPr>
          <p:cNvPr id="74" name="Google Shape;74;p17"/>
          <p:cNvSpPr txBox="1">
            <a:spLocks noGrp="1"/>
          </p:cNvSpPr>
          <p:nvPr>
            <p:ph type="title"/>
          </p:nvPr>
        </p:nvSpPr>
        <p:spPr>
          <a:xfrm>
            <a:off x="381000" y="413742"/>
            <a:ext cx="11430000" cy="509100"/>
          </a:xfrm>
          <a:prstGeom prst="rect">
            <a:avLst/>
          </a:prstGeom>
          <a:noFill/>
          <a:ln>
            <a:noFill/>
          </a:ln>
        </p:spPr>
        <p:txBody>
          <a:bodyPr spcFirstLastPara="1" wrap="square" lIns="78575" tIns="78575" rIns="78575" bIns="78575" anchor="t" anchorCtr="0"/>
          <a:lstStyle>
            <a:lvl1pPr marR="0" lvl="0"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1pPr>
            <a:lvl2pPr marR="0" lvl="1"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2pPr>
            <a:lvl3pPr marR="0" lvl="2"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3pPr>
            <a:lvl4pPr marR="0" lvl="3"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4pPr>
            <a:lvl5pPr marR="0" lvl="4"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5pPr>
            <a:lvl6pPr marR="0" lvl="5"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6pPr>
            <a:lvl7pPr marR="0" lvl="6"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7pPr>
            <a:lvl8pPr marR="0" lvl="7"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8pPr>
            <a:lvl9pPr marR="0" lvl="8"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9pPr>
          </a:lstStyle>
          <a:p>
            <a:endParaRPr/>
          </a:p>
        </p:txBody>
      </p:sp>
      <p:sp>
        <p:nvSpPr>
          <p:cNvPr id="75" name="Google Shape;75;p17"/>
          <p:cNvSpPr txBox="1">
            <a:spLocks noGrp="1"/>
          </p:cNvSpPr>
          <p:nvPr>
            <p:ph type="body" idx="1"/>
          </p:nvPr>
        </p:nvSpPr>
        <p:spPr>
          <a:xfrm>
            <a:off x="381000" y="1059656"/>
            <a:ext cx="11430000" cy="4295100"/>
          </a:xfrm>
          <a:prstGeom prst="rect">
            <a:avLst/>
          </a:prstGeom>
          <a:noFill/>
          <a:ln>
            <a:noFill/>
          </a:ln>
        </p:spPr>
        <p:txBody>
          <a:bodyPr spcFirstLastPara="1" wrap="square" lIns="78575" tIns="78575" rIns="78575" bIns="78575" anchor="t" anchorCtr="0"/>
          <a:lstStyle>
            <a:lvl1pPr marL="457200" marR="0" lvl="0"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1pPr>
            <a:lvl2pPr marL="914400" marR="0" lvl="1"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2pPr>
            <a:lvl3pPr marL="1371600" marR="0" lvl="2"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3pPr>
            <a:lvl4pPr marL="1828800" marR="0" lvl="3"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4pPr>
            <a:lvl5pPr marL="2286000" marR="0" lvl="4"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5pPr>
            <a:lvl6pPr marL="2743200" marR="0" lvl="5"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L="3200400" marR="0" lvl="6"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L="3657600" marR="0" lvl="7"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L="4114800" marR="0" lvl="8"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endParaRPr/>
          </a:p>
        </p:txBody>
      </p:sp>
      <p:sp>
        <p:nvSpPr>
          <p:cNvPr id="76" name="Google Shape;76;p17"/>
          <p:cNvSpPr txBox="1">
            <a:spLocks noGrp="1"/>
          </p:cNvSpPr>
          <p:nvPr>
            <p:ph type="sldNum" idx="12"/>
          </p:nvPr>
        </p:nvSpPr>
        <p:spPr>
          <a:xfrm>
            <a:off x="11424958" y="303609"/>
            <a:ext cx="381300" cy="321600"/>
          </a:xfrm>
          <a:prstGeom prst="rect">
            <a:avLst/>
          </a:prstGeom>
          <a:noFill/>
          <a:ln>
            <a:noFill/>
          </a:ln>
        </p:spPr>
        <p:txBody>
          <a:bodyPr spcFirstLastPara="1" wrap="square" lIns="43650" tIns="43650" rIns="43650" bIns="43650" anchor="t" anchorCtr="0">
            <a:noAutofit/>
          </a:bodyPr>
          <a:lstStyle>
            <a:lvl1pPr marL="0" marR="0" lvl="0"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1pPr>
            <a:lvl2pPr marL="0" marR="0" lvl="1"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2pPr>
            <a:lvl3pPr marL="0" marR="0" lvl="2"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3pPr>
            <a:lvl4pPr marL="0" marR="0" lvl="3"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4pPr>
            <a:lvl5pPr marL="0" marR="0" lvl="4"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5pPr>
            <a:lvl6pPr marL="0" marR="0" lvl="5"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6pPr>
            <a:lvl7pPr marL="0" marR="0" lvl="6"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7pPr>
            <a:lvl8pPr marL="0" marR="0" lvl="7"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8pPr>
            <a:lvl9pPr marL="0" marR="0" lvl="8"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Blank Alt">
  <p:cSld name="Blank Alt">
    <p:spTree>
      <p:nvGrpSpPr>
        <p:cNvPr id="1" name="Shape 77"/>
        <p:cNvGrpSpPr/>
        <p:nvPr/>
      </p:nvGrpSpPr>
      <p:grpSpPr>
        <a:xfrm>
          <a:off x="0" y="0"/>
          <a:ext cx="0" cy="0"/>
          <a:chOff x="0" y="0"/>
          <a:chExt cx="0" cy="0"/>
        </a:xfrm>
      </p:grpSpPr>
      <p:sp>
        <p:nvSpPr>
          <p:cNvPr id="78" name="Google Shape;78;p18"/>
          <p:cNvSpPr txBox="1">
            <a:spLocks noGrp="1"/>
          </p:cNvSpPr>
          <p:nvPr>
            <p:ph type="sldNum" idx="12"/>
          </p:nvPr>
        </p:nvSpPr>
        <p:spPr>
          <a:xfrm>
            <a:off x="11424958" y="303609"/>
            <a:ext cx="381300" cy="321600"/>
          </a:xfrm>
          <a:prstGeom prst="rect">
            <a:avLst/>
          </a:prstGeom>
          <a:noFill/>
          <a:ln>
            <a:noFill/>
          </a:ln>
        </p:spPr>
        <p:txBody>
          <a:bodyPr spcFirstLastPara="1" wrap="square" lIns="43650" tIns="43650" rIns="43650" bIns="43650" anchor="t" anchorCtr="0">
            <a:noAutofit/>
          </a:bodyPr>
          <a:lstStyle>
            <a:lvl1pPr marL="0" marR="0" lvl="0"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1pPr>
            <a:lvl2pPr marL="0" marR="0" lvl="1"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2pPr>
            <a:lvl3pPr marL="0" marR="0" lvl="2"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3pPr>
            <a:lvl4pPr marL="0" marR="0" lvl="3"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4pPr>
            <a:lvl5pPr marL="0" marR="0" lvl="4"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5pPr>
            <a:lvl6pPr marL="0" marR="0" lvl="5"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6pPr>
            <a:lvl7pPr marL="0" marR="0" lvl="6"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7pPr>
            <a:lvl8pPr marL="0" marR="0" lvl="7"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8pPr>
            <a:lvl9pPr marL="0" marR="0" lvl="8"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Photo - Horizontal">
  <p:cSld name="Photo - Horizontal">
    <p:bg>
      <p:bgPr>
        <a:solidFill>
          <a:srgbClr val="222222"/>
        </a:solidFill>
        <a:effectLst/>
      </p:bgPr>
    </p:bg>
    <p:spTree>
      <p:nvGrpSpPr>
        <p:cNvPr id="1" name="Shape 79"/>
        <p:cNvGrpSpPr/>
        <p:nvPr/>
      </p:nvGrpSpPr>
      <p:grpSpPr>
        <a:xfrm>
          <a:off x="0" y="0"/>
          <a:ext cx="0" cy="0"/>
          <a:chOff x="0" y="0"/>
          <a:chExt cx="0" cy="0"/>
        </a:xfrm>
      </p:grpSpPr>
      <p:sp>
        <p:nvSpPr>
          <p:cNvPr id="80" name="Google Shape;80;p19"/>
          <p:cNvSpPr>
            <a:spLocks noGrp="1"/>
          </p:cNvSpPr>
          <p:nvPr>
            <p:ph type="pic" idx="2"/>
          </p:nvPr>
        </p:nvSpPr>
        <p:spPr>
          <a:xfrm>
            <a:off x="0" y="0"/>
            <a:ext cx="12192000" cy="6858000"/>
          </a:xfrm>
          <a:prstGeom prst="rect">
            <a:avLst/>
          </a:prstGeom>
          <a:noFill/>
          <a:ln>
            <a:noFill/>
          </a:ln>
        </p:spPr>
        <p:txBody>
          <a:bodyPr spcFirstLastPara="1" wrap="square" lIns="78575" tIns="78575" rIns="78575" bIns="78575" anchor="t" anchorCtr="0"/>
          <a:lstStyle>
            <a:lvl1pPr marR="0" lvl="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1pPr>
            <a:lvl2pPr marR="0" lvl="1"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2pPr>
            <a:lvl3pPr marR="0" lvl="2"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3pPr>
            <a:lvl4pPr marR="0" lvl="3"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4pPr>
            <a:lvl5pPr marR="0" lvl="4"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5pPr>
            <a:lvl6pPr marR="0" lvl="5"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R="0" lvl="6"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R="0" lvl="7"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R="0" lvl="8"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endParaRPr/>
          </a:p>
        </p:txBody>
      </p:sp>
      <p:cxnSp>
        <p:nvCxnSpPr>
          <p:cNvPr id="81" name="Google Shape;81;p19"/>
          <p:cNvCxnSpPr/>
          <p:nvPr/>
        </p:nvCxnSpPr>
        <p:spPr>
          <a:xfrm rot="10800000" flipH="1">
            <a:off x="381000" y="4317701"/>
            <a:ext cx="11430000" cy="300"/>
          </a:xfrm>
          <a:prstGeom prst="straightConnector1">
            <a:avLst/>
          </a:prstGeom>
          <a:noFill/>
          <a:ln w="38100" cap="flat" cmpd="sng">
            <a:solidFill>
              <a:srgbClr val="A6AAA9"/>
            </a:solidFill>
            <a:prstDash val="solid"/>
            <a:round/>
            <a:headEnd type="none" w="sm" len="sm"/>
            <a:tailEnd type="none" w="sm" len="sm"/>
          </a:ln>
        </p:spPr>
      </p:cxnSp>
      <p:sp>
        <p:nvSpPr>
          <p:cNvPr id="82" name="Google Shape;82;p19"/>
          <p:cNvSpPr txBox="1">
            <a:spLocks noGrp="1"/>
          </p:cNvSpPr>
          <p:nvPr>
            <p:ph type="title"/>
          </p:nvPr>
        </p:nvSpPr>
        <p:spPr>
          <a:xfrm>
            <a:off x="381000" y="4518422"/>
            <a:ext cx="11430000" cy="1902000"/>
          </a:xfrm>
          <a:prstGeom prst="rect">
            <a:avLst/>
          </a:prstGeom>
          <a:noFill/>
          <a:ln>
            <a:noFill/>
          </a:ln>
        </p:spPr>
        <p:txBody>
          <a:bodyPr spcFirstLastPara="1" wrap="square" lIns="78575" tIns="78575" rIns="78575" bIns="78575" anchor="t" anchorCtr="0"/>
          <a:lstStyle>
            <a:lvl1pPr marR="0" lvl="0" algn="l" rtl="0">
              <a:lnSpc>
                <a:spcPct val="80000"/>
              </a:lnSpc>
              <a:spcBef>
                <a:spcPts val="0"/>
              </a:spcBef>
              <a:spcAft>
                <a:spcPts val="0"/>
              </a:spcAft>
              <a:buClr>
                <a:srgbClr val="E7253A"/>
              </a:buClr>
              <a:buSzPts val="14600"/>
              <a:buFont typeface="Arial"/>
              <a:buNone/>
              <a:defRPr sz="14600" b="0" i="0" u="none" strike="noStrike" cap="none">
                <a:solidFill>
                  <a:srgbClr val="E7253A"/>
                </a:solidFill>
                <a:latin typeface="Arial"/>
                <a:ea typeface="Arial"/>
                <a:cs typeface="Arial"/>
                <a:sym typeface="Arial"/>
              </a:defRPr>
            </a:lvl1pPr>
            <a:lvl2pPr marR="0" lvl="1"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2pPr>
            <a:lvl3pPr marR="0" lvl="2"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3pPr>
            <a:lvl4pPr marR="0" lvl="3"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4pPr>
            <a:lvl5pPr marR="0" lvl="4"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5pPr>
            <a:lvl6pPr marR="0" lvl="5"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6pPr>
            <a:lvl7pPr marR="0" lvl="6"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7pPr>
            <a:lvl8pPr marR="0" lvl="7"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8pPr>
            <a:lvl9pPr marR="0" lvl="8"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9pPr>
          </a:lstStyle>
          <a:p>
            <a:endParaRPr/>
          </a:p>
        </p:txBody>
      </p:sp>
      <p:sp>
        <p:nvSpPr>
          <p:cNvPr id="83" name="Google Shape;83;p19"/>
          <p:cNvSpPr txBox="1">
            <a:spLocks noGrp="1"/>
          </p:cNvSpPr>
          <p:nvPr>
            <p:ph type="body" idx="3"/>
          </p:nvPr>
        </p:nvSpPr>
        <p:spPr>
          <a:xfrm>
            <a:off x="381000" y="3000375"/>
            <a:ext cx="11430000" cy="1267800"/>
          </a:xfrm>
          <a:prstGeom prst="rect">
            <a:avLst/>
          </a:prstGeom>
          <a:noFill/>
          <a:ln>
            <a:noFill/>
          </a:ln>
        </p:spPr>
        <p:txBody>
          <a:bodyPr spcFirstLastPara="1" wrap="square" lIns="78575" tIns="78575" rIns="78575" bIns="78575" anchor="b" anchorCtr="0"/>
          <a:lstStyle>
            <a:lvl1pPr marL="457200" marR="0" lvl="0" indent="-228600" algn="l" rtl="0">
              <a:lnSpc>
                <a:spcPct val="80000"/>
              </a:lnSpc>
              <a:spcBef>
                <a:spcPts val="2000"/>
              </a:spcBef>
              <a:spcAft>
                <a:spcPts val="0"/>
              </a:spcAft>
              <a:buClr>
                <a:srgbClr val="A6AAA9"/>
              </a:buClr>
              <a:buSzPts val="4600"/>
              <a:buFont typeface="Avenir"/>
              <a:buNone/>
              <a:defRPr sz="4600" b="0" i="0" u="none" strike="noStrike" cap="none">
                <a:solidFill>
                  <a:srgbClr val="A6AAA9"/>
                </a:solidFill>
                <a:latin typeface="Arial"/>
                <a:ea typeface="Arial"/>
                <a:cs typeface="Arial"/>
                <a:sym typeface="Arial"/>
              </a:defRPr>
            </a:lvl1pPr>
            <a:lvl2pPr marL="914400" marR="0" lvl="1" indent="-228600" algn="l" rtl="0">
              <a:lnSpc>
                <a:spcPct val="80000"/>
              </a:lnSpc>
              <a:spcBef>
                <a:spcPts val="2000"/>
              </a:spcBef>
              <a:spcAft>
                <a:spcPts val="0"/>
              </a:spcAft>
              <a:buClr>
                <a:srgbClr val="A6AAA9"/>
              </a:buClr>
              <a:buSzPts val="4600"/>
              <a:buFont typeface="Avenir"/>
              <a:buNone/>
              <a:defRPr sz="4600" b="0" i="0" u="none" strike="noStrike" cap="none">
                <a:solidFill>
                  <a:srgbClr val="A6AAA9"/>
                </a:solidFill>
                <a:latin typeface="Arial"/>
                <a:ea typeface="Arial"/>
                <a:cs typeface="Arial"/>
                <a:sym typeface="Arial"/>
              </a:defRPr>
            </a:lvl2pPr>
            <a:lvl3pPr marL="1371600" marR="0" lvl="2" indent="-228600" algn="l" rtl="0">
              <a:lnSpc>
                <a:spcPct val="80000"/>
              </a:lnSpc>
              <a:spcBef>
                <a:spcPts val="2000"/>
              </a:spcBef>
              <a:spcAft>
                <a:spcPts val="0"/>
              </a:spcAft>
              <a:buClr>
                <a:srgbClr val="A6AAA9"/>
              </a:buClr>
              <a:buSzPts val="4600"/>
              <a:buFont typeface="Avenir"/>
              <a:buNone/>
              <a:defRPr sz="4600" b="0" i="0" u="none" strike="noStrike" cap="none">
                <a:solidFill>
                  <a:srgbClr val="A6AAA9"/>
                </a:solidFill>
                <a:latin typeface="Arial"/>
                <a:ea typeface="Arial"/>
                <a:cs typeface="Arial"/>
                <a:sym typeface="Arial"/>
              </a:defRPr>
            </a:lvl3pPr>
            <a:lvl4pPr marL="1828800" marR="0" lvl="3" indent="-228600" algn="l" rtl="0">
              <a:lnSpc>
                <a:spcPct val="80000"/>
              </a:lnSpc>
              <a:spcBef>
                <a:spcPts val="2000"/>
              </a:spcBef>
              <a:spcAft>
                <a:spcPts val="0"/>
              </a:spcAft>
              <a:buClr>
                <a:srgbClr val="A6AAA9"/>
              </a:buClr>
              <a:buSzPts val="4600"/>
              <a:buFont typeface="Avenir"/>
              <a:buNone/>
              <a:defRPr sz="4600" b="0" i="0" u="none" strike="noStrike" cap="none">
                <a:solidFill>
                  <a:srgbClr val="A6AAA9"/>
                </a:solidFill>
                <a:latin typeface="Arial"/>
                <a:ea typeface="Arial"/>
                <a:cs typeface="Arial"/>
                <a:sym typeface="Arial"/>
              </a:defRPr>
            </a:lvl4pPr>
            <a:lvl5pPr marL="2286000" marR="0" lvl="4" indent="-228600" algn="l" rtl="0">
              <a:lnSpc>
                <a:spcPct val="80000"/>
              </a:lnSpc>
              <a:spcBef>
                <a:spcPts val="2000"/>
              </a:spcBef>
              <a:spcAft>
                <a:spcPts val="0"/>
              </a:spcAft>
              <a:buClr>
                <a:srgbClr val="A6AAA9"/>
              </a:buClr>
              <a:buSzPts val="4600"/>
              <a:buFont typeface="Avenir"/>
              <a:buNone/>
              <a:defRPr sz="4600" b="0" i="0" u="none" strike="noStrike" cap="none">
                <a:solidFill>
                  <a:srgbClr val="A6AAA9"/>
                </a:solidFill>
                <a:latin typeface="Arial"/>
                <a:ea typeface="Arial"/>
                <a:cs typeface="Arial"/>
                <a:sym typeface="Arial"/>
              </a:defRPr>
            </a:lvl5pPr>
            <a:lvl6pPr marL="2743200" marR="0" lvl="5"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L="3200400" marR="0" lvl="6"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L="3657600" marR="0" lvl="7"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L="4114800" marR="0" lvl="8"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endParaRPr/>
          </a:p>
        </p:txBody>
      </p:sp>
      <p:sp>
        <p:nvSpPr>
          <p:cNvPr id="84" name="Google Shape;84;p19"/>
          <p:cNvSpPr txBox="1">
            <a:spLocks noGrp="1"/>
          </p:cNvSpPr>
          <p:nvPr>
            <p:ph type="sldNum" idx="12"/>
          </p:nvPr>
        </p:nvSpPr>
        <p:spPr>
          <a:xfrm>
            <a:off x="11432287" y="303609"/>
            <a:ext cx="381300" cy="321600"/>
          </a:xfrm>
          <a:prstGeom prst="rect">
            <a:avLst/>
          </a:prstGeom>
          <a:noFill/>
          <a:ln>
            <a:noFill/>
          </a:ln>
        </p:spPr>
        <p:txBody>
          <a:bodyPr spcFirstLastPara="1" wrap="square" lIns="43650" tIns="43650" rIns="43650" bIns="43650" anchor="t" anchorCtr="0">
            <a:noAutofit/>
          </a:bodyPr>
          <a:lstStyle>
            <a:lvl1pPr marL="0" marR="0" lvl="0"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1pPr>
            <a:lvl2pPr marL="0" marR="0" lvl="1"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2pPr>
            <a:lvl3pPr marL="0" marR="0" lvl="2"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3pPr>
            <a:lvl4pPr marL="0" marR="0" lvl="3"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4pPr>
            <a:lvl5pPr marL="0" marR="0" lvl="4"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5pPr>
            <a:lvl6pPr marL="0" marR="0" lvl="5"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6pPr>
            <a:lvl7pPr marL="0" marR="0" lvl="6"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7pPr>
            <a:lvl8pPr marL="0" marR="0" lvl="7"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8pPr>
            <a:lvl9pPr marL="0" marR="0" lvl="8"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Title &amp; Subtitle Alt">
  <p:cSld name="Title &amp; Subtitle Alt">
    <p:spTree>
      <p:nvGrpSpPr>
        <p:cNvPr id="1" name="Shape 85"/>
        <p:cNvGrpSpPr/>
        <p:nvPr/>
      </p:nvGrpSpPr>
      <p:grpSpPr>
        <a:xfrm>
          <a:off x="0" y="0"/>
          <a:ext cx="0" cy="0"/>
          <a:chOff x="0" y="0"/>
          <a:chExt cx="0" cy="0"/>
        </a:xfrm>
      </p:grpSpPr>
      <p:cxnSp>
        <p:nvCxnSpPr>
          <p:cNvPr id="86" name="Google Shape;86;p20"/>
          <p:cNvCxnSpPr/>
          <p:nvPr/>
        </p:nvCxnSpPr>
        <p:spPr>
          <a:xfrm rot="10800000" flipH="1">
            <a:off x="381000" y="4317701"/>
            <a:ext cx="11430000" cy="300"/>
          </a:xfrm>
          <a:prstGeom prst="straightConnector1">
            <a:avLst/>
          </a:prstGeom>
          <a:noFill/>
          <a:ln w="38100" cap="flat" cmpd="sng">
            <a:solidFill>
              <a:srgbClr val="222222"/>
            </a:solidFill>
            <a:prstDash val="solid"/>
            <a:miter lim="400000"/>
            <a:headEnd type="none" w="sm" len="sm"/>
            <a:tailEnd type="none" w="sm" len="sm"/>
          </a:ln>
        </p:spPr>
      </p:cxnSp>
      <p:sp>
        <p:nvSpPr>
          <p:cNvPr id="87" name="Google Shape;87;p20"/>
          <p:cNvSpPr txBox="1">
            <a:spLocks noGrp="1"/>
          </p:cNvSpPr>
          <p:nvPr>
            <p:ph type="title"/>
          </p:nvPr>
        </p:nvSpPr>
        <p:spPr>
          <a:xfrm>
            <a:off x="381000" y="4518422"/>
            <a:ext cx="11430000" cy="1902000"/>
          </a:xfrm>
          <a:prstGeom prst="rect">
            <a:avLst/>
          </a:prstGeom>
          <a:noFill/>
          <a:ln>
            <a:noFill/>
          </a:ln>
        </p:spPr>
        <p:txBody>
          <a:bodyPr spcFirstLastPara="1" wrap="square" lIns="78575" tIns="78575" rIns="78575" bIns="78575" anchor="t" anchorCtr="0"/>
          <a:lstStyle>
            <a:lvl1pPr marR="0" lvl="0" algn="l" rtl="0">
              <a:lnSpc>
                <a:spcPct val="80000"/>
              </a:lnSpc>
              <a:spcBef>
                <a:spcPts val="0"/>
              </a:spcBef>
              <a:spcAft>
                <a:spcPts val="0"/>
              </a:spcAft>
              <a:buClr>
                <a:srgbClr val="E7253A"/>
              </a:buClr>
              <a:buSzPts val="14600"/>
              <a:buFont typeface="Arial"/>
              <a:buNone/>
              <a:defRPr sz="14600" b="0" i="0" u="none" strike="noStrike" cap="none">
                <a:solidFill>
                  <a:srgbClr val="E7253A"/>
                </a:solidFill>
                <a:latin typeface="Arial"/>
                <a:ea typeface="Arial"/>
                <a:cs typeface="Arial"/>
                <a:sym typeface="Arial"/>
              </a:defRPr>
            </a:lvl1pPr>
            <a:lvl2pPr marR="0" lvl="1"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2pPr>
            <a:lvl3pPr marR="0" lvl="2"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3pPr>
            <a:lvl4pPr marR="0" lvl="3"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4pPr>
            <a:lvl5pPr marR="0" lvl="4"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5pPr>
            <a:lvl6pPr marR="0" lvl="5"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6pPr>
            <a:lvl7pPr marR="0" lvl="6"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7pPr>
            <a:lvl8pPr marR="0" lvl="7"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8pPr>
            <a:lvl9pPr marR="0" lvl="8"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9pPr>
          </a:lstStyle>
          <a:p>
            <a:endParaRPr/>
          </a:p>
        </p:txBody>
      </p:sp>
      <p:sp>
        <p:nvSpPr>
          <p:cNvPr id="88" name="Google Shape;88;p20"/>
          <p:cNvSpPr txBox="1">
            <a:spLocks noGrp="1"/>
          </p:cNvSpPr>
          <p:nvPr>
            <p:ph type="body" idx="1"/>
          </p:nvPr>
        </p:nvSpPr>
        <p:spPr>
          <a:xfrm>
            <a:off x="381000" y="3000375"/>
            <a:ext cx="11430000" cy="1267800"/>
          </a:xfrm>
          <a:prstGeom prst="rect">
            <a:avLst/>
          </a:prstGeom>
          <a:noFill/>
          <a:ln>
            <a:noFill/>
          </a:ln>
        </p:spPr>
        <p:txBody>
          <a:bodyPr spcFirstLastPara="1" wrap="square" lIns="78575" tIns="78575" rIns="78575" bIns="78575" anchor="b" anchorCtr="0"/>
          <a:lstStyle>
            <a:lvl1pPr marL="457200" marR="0" lvl="0" indent="-228600" algn="l" rtl="0">
              <a:lnSpc>
                <a:spcPct val="80000"/>
              </a:lnSpc>
              <a:spcBef>
                <a:spcPts val="2000"/>
              </a:spcBef>
              <a:spcAft>
                <a:spcPts val="0"/>
              </a:spcAft>
              <a:buClr>
                <a:srgbClr val="222222"/>
              </a:buClr>
              <a:buSzPts val="4600"/>
              <a:buFont typeface="Avenir"/>
              <a:buNone/>
              <a:defRPr sz="4600" b="0" i="0" u="none" strike="noStrike" cap="none">
                <a:solidFill>
                  <a:srgbClr val="222222"/>
                </a:solidFill>
                <a:latin typeface="Arial"/>
                <a:ea typeface="Arial"/>
                <a:cs typeface="Arial"/>
                <a:sym typeface="Arial"/>
              </a:defRPr>
            </a:lvl1pPr>
            <a:lvl2pPr marL="914400" marR="0" lvl="1" indent="-228600" algn="l" rtl="0">
              <a:lnSpc>
                <a:spcPct val="80000"/>
              </a:lnSpc>
              <a:spcBef>
                <a:spcPts val="2000"/>
              </a:spcBef>
              <a:spcAft>
                <a:spcPts val="0"/>
              </a:spcAft>
              <a:buClr>
                <a:srgbClr val="222222"/>
              </a:buClr>
              <a:buSzPts val="4600"/>
              <a:buFont typeface="Avenir"/>
              <a:buNone/>
              <a:defRPr sz="4600" b="0" i="0" u="none" strike="noStrike" cap="none">
                <a:solidFill>
                  <a:srgbClr val="222222"/>
                </a:solidFill>
                <a:latin typeface="Arial"/>
                <a:ea typeface="Arial"/>
                <a:cs typeface="Arial"/>
                <a:sym typeface="Arial"/>
              </a:defRPr>
            </a:lvl2pPr>
            <a:lvl3pPr marL="1371600" marR="0" lvl="2" indent="-228600" algn="l" rtl="0">
              <a:lnSpc>
                <a:spcPct val="80000"/>
              </a:lnSpc>
              <a:spcBef>
                <a:spcPts val="2000"/>
              </a:spcBef>
              <a:spcAft>
                <a:spcPts val="0"/>
              </a:spcAft>
              <a:buClr>
                <a:srgbClr val="222222"/>
              </a:buClr>
              <a:buSzPts val="4600"/>
              <a:buFont typeface="Avenir"/>
              <a:buNone/>
              <a:defRPr sz="4600" b="0" i="0" u="none" strike="noStrike" cap="none">
                <a:solidFill>
                  <a:srgbClr val="222222"/>
                </a:solidFill>
                <a:latin typeface="Arial"/>
                <a:ea typeface="Arial"/>
                <a:cs typeface="Arial"/>
                <a:sym typeface="Arial"/>
              </a:defRPr>
            </a:lvl3pPr>
            <a:lvl4pPr marL="1828800" marR="0" lvl="3" indent="-228600" algn="l" rtl="0">
              <a:lnSpc>
                <a:spcPct val="80000"/>
              </a:lnSpc>
              <a:spcBef>
                <a:spcPts val="2000"/>
              </a:spcBef>
              <a:spcAft>
                <a:spcPts val="0"/>
              </a:spcAft>
              <a:buClr>
                <a:srgbClr val="222222"/>
              </a:buClr>
              <a:buSzPts val="4600"/>
              <a:buFont typeface="Avenir"/>
              <a:buNone/>
              <a:defRPr sz="4600" b="0" i="0" u="none" strike="noStrike" cap="none">
                <a:solidFill>
                  <a:srgbClr val="222222"/>
                </a:solidFill>
                <a:latin typeface="Arial"/>
                <a:ea typeface="Arial"/>
                <a:cs typeface="Arial"/>
                <a:sym typeface="Arial"/>
              </a:defRPr>
            </a:lvl4pPr>
            <a:lvl5pPr marL="2286000" marR="0" lvl="4" indent="-228600" algn="l" rtl="0">
              <a:lnSpc>
                <a:spcPct val="80000"/>
              </a:lnSpc>
              <a:spcBef>
                <a:spcPts val="2000"/>
              </a:spcBef>
              <a:spcAft>
                <a:spcPts val="0"/>
              </a:spcAft>
              <a:buClr>
                <a:srgbClr val="222222"/>
              </a:buClr>
              <a:buSzPts val="4600"/>
              <a:buFont typeface="Avenir"/>
              <a:buNone/>
              <a:defRPr sz="4600" b="0" i="0" u="none" strike="noStrike" cap="none">
                <a:solidFill>
                  <a:srgbClr val="222222"/>
                </a:solidFill>
                <a:latin typeface="Arial"/>
                <a:ea typeface="Arial"/>
                <a:cs typeface="Arial"/>
                <a:sym typeface="Arial"/>
              </a:defRPr>
            </a:lvl5pPr>
            <a:lvl6pPr marL="2743200" marR="0" lvl="5"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L="3200400" marR="0" lvl="6"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L="3657600" marR="0" lvl="7"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L="4114800" marR="0" lvl="8"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endParaRPr/>
          </a:p>
        </p:txBody>
      </p:sp>
      <p:sp>
        <p:nvSpPr>
          <p:cNvPr id="89" name="Google Shape;89;p20"/>
          <p:cNvSpPr txBox="1">
            <a:spLocks noGrp="1"/>
          </p:cNvSpPr>
          <p:nvPr>
            <p:ph type="sldNum" idx="12"/>
          </p:nvPr>
        </p:nvSpPr>
        <p:spPr>
          <a:xfrm>
            <a:off x="11401743" y="294680"/>
            <a:ext cx="381300" cy="321600"/>
          </a:xfrm>
          <a:prstGeom prst="rect">
            <a:avLst/>
          </a:prstGeom>
          <a:noFill/>
          <a:ln>
            <a:noFill/>
          </a:ln>
        </p:spPr>
        <p:txBody>
          <a:bodyPr spcFirstLastPara="1" wrap="square" lIns="43650" tIns="43650" rIns="43650" bIns="43650" anchor="t" anchorCtr="0">
            <a:noAutofit/>
          </a:bodyPr>
          <a:lstStyle>
            <a:lvl1pPr marL="0" marR="0" lvl="0"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1pPr>
            <a:lvl2pPr marL="0" marR="0" lvl="1"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2pPr>
            <a:lvl3pPr marL="0" marR="0" lvl="2"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3pPr>
            <a:lvl4pPr marL="0" marR="0" lvl="3"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4pPr>
            <a:lvl5pPr marL="0" marR="0" lvl="4"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5pPr>
            <a:lvl6pPr marL="0" marR="0" lvl="5"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6pPr>
            <a:lvl7pPr marL="0" marR="0" lvl="6"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7pPr>
            <a:lvl8pPr marL="0" marR="0" lvl="7"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8pPr>
            <a:lvl9pPr marL="0" marR="0" lvl="8"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Title - Center">
  <p:cSld name="Title - Center">
    <p:bg>
      <p:bgPr>
        <a:solidFill>
          <a:srgbClr val="222222"/>
        </a:solidFill>
        <a:effectLst/>
      </p:bgPr>
    </p:bg>
    <p:spTree>
      <p:nvGrpSpPr>
        <p:cNvPr id="1" name="Shape 90"/>
        <p:cNvGrpSpPr/>
        <p:nvPr/>
      </p:nvGrpSpPr>
      <p:grpSpPr>
        <a:xfrm>
          <a:off x="0" y="0"/>
          <a:ext cx="0" cy="0"/>
          <a:chOff x="0" y="0"/>
          <a:chExt cx="0" cy="0"/>
        </a:xfrm>
      </p:grpSpPr>
      <p:sp>
        <p:nvSpPr>
          <p:cNvPr id="91" name="Google Shape;91;p21"/>
          <p:cNvSpPr txBox="1">
            <a:spLocks noGrp="1"/>
          </p:cNvSpPr>
          <p:nvPr>
            <p:ph type="title"/>
          </p:nvPr>
        </p:nvSpPr>
        <p:spPr>
          <a:xfrm>
            <a:off x="381000" y="2839641"/>
            <a:ext cx="11430000" cy="3179100"/>
          </a:xfrm>
          <a:prstGeom prst="rect">
            <a:avLst/>
          </a:prstGeom>
          <a:noFill/>
          <a:ln>
            <a:noFill/>
          </a:ln>
        </p:spPr>
        <p:txBody>
          <a:bodyPr spcFirstLastPara="1" wrap="square" lIns="78575" tIns="78575" rIns="78575" bIns="78575" anchor="t" anchorCtr="0"/>
          <a:lstStyle>
            <a:lvl1pPr marR="0" lvl="0" algn="l" rtl="0">
              <a:lnSpc>
                <a:spcPct val="80000"/>
              </a:lnSpc>
              <a:spcBef>
                <a:spcPts val="0"/>
              </a:spcBef>
              <a:spcAft>
                <a:spcPts val="0"/>
              </a:spcAft>
              <a:buClr>
                <a:srgbClr val="E7253A"/>
              </a:buClr>
              <a:buSzPts val="14600"/>
              <a:buFont typeface="Arial"/>
              <a:buNone/>
              <a:defRPr sz="14600" b="0" i="0" u="none" strike="noStrike" cap="none">
                <a:solidFill>
                  <a:srgbClr val="E7253A"/>
                </a:solidFill>
                <a:latin typeface="Arial"/>
                <a:ea typeface="Arial"/>
                <a:cs typeface="Arial"/>
                <a:sym typeface="Arial"/>
              </a:defRPr>
            </a:lvl1pPr>
            <a:lvl2pPr marR="0" lvl="1"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2pPr>
            <a:lvl3pPr marR="0" lvl="2"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3pPr>
            <a:lvl4pPr marR="0" lvl="3"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4pPr>
            <a:lvl5pPr marR="0" lvl="4"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5pPr>
            <a:lvl6pPr marR="0" lvl="5"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6pPr>
            <a:lvl7pPr marR="0" lvl="6"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7pPr>
            <a:lvl8pPr marR="0" lvl="7"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8pPr>
            <a:lvl9pPr marR="0" lvl="8"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9pPr>
          </a:lstStyle>
          <a:p>
            <a:endParaRPr/>
          </a:p>
        </p:txBody>
      </p:sp>
      <p:sp>
        <p:nvSpPr>
          <p:cNvPr id="92" name="Google Shape;92;p21"/>
          <p:cNvSpPr txBox="1">
            <a:spLocks noGrp="1"/>
          </p:cNvSpPr>
          <p:nvPr>
            <p:ph type="sldNum" idx="12"/>
          </p:nvPr>
        </p:nvSpPr>
        <p:spPr>
          <a:xfrm>
            <a:off x="11432287" y="303609"/>
            <a:ext cx="381300" cy="321600"/>
          </a:xfrm>
          <a:prstGeom prst="rect">
            <a:avLst/>
          </a:prstGeom>
          <a:noFill/>
          <a:ln>
            <a:noFill/>
          </a:ln>
        </p:spPr>
        <p:txBody>
          <a:bodyPr spcFirstLastPara="1" wrap="square" lIns="43650" tIns="43650" rIns="43650" bIns="43650" anchor="t" anchorCtr="0">
            <a:noAutofit/>
          </a:bodyPr>
          <a:lstStyle>
            <a:lvl1pPr marL="0" marR="0" lvl="0"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1pPr>
            <a:lvl2pPr marL="0" marR="0" lvl="1"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2pPr>
            <a:lvl3pPr marL="0" marR="0" lvl="2"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3pPr>
            <a:lvl4pPr marL="0" marR="0" lvl="3"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4pPr>
            <a:lvl5pPr marL="0" marR="0" lvl="4"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5pPr>
            <a:lvl6pPr marL="0" marR="0" lvl="5"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6pPr>
            <a:lvl7pPr marL="0" marR="0" lvl="6"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7pPr>
            <a:lvl8pPr marL="0" marR="0" lvl="7"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8pPr>
            <a:lvl9pPr marL="0" marR="0" lvl="8"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415600" y="2867800"/>
            <a:ext cx="11360700" cy="1122300"/>
          </a:xfrm>
          <a:prstGeom prst="rect">
            <a:avLst/>
          </a:prstGeom>
        </p:spPr>
        <p:txBody>
          <a:bodyPr spcFirstLastPara="1" wrap="square" lIns="121900" tIns="121900" rIns="121900" bIns="121900" anchor="ctr" anchorCtr="0"/>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3"/>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Photo - Vertical">
  <p:cSld name="Photo - Vertical">
    <p:bg>
      <p:bgPr>
        <a:solidFill>
          <a:srgbClr val="222222"/>
        </a:solidFill>
        <a:effectLst/>
      </p:bgPr>
    </p:bg>
    <p:spTree>
      <p:nvGrpSpPr>
        <p:cNvPr id="1" name="Shape 93"/>
        <p:cNvGrpSpPr/>
        <p:nvPr/>
      </p:nvGrpSpPr>
      <p:grpSpPr>
        <a:xfrm>
          <a:off x="0" y="0"/>
          <a:ext cx="0" cy="0"/>
          <a:chOff x="0" y="0"/>
          <a:chExt cx="0" cy="0"/>
        </a:xfrm>
      </p:grpSpPr>
      <p:cxnSp>
        <p:nvCxnSpPr>
          <p:cNvPr id="94" name="Google Shape;94;p22"/>
          <p:cNvCxnSpPr/>
          <p:nvPr/>
        </p:nvCxnSpPr>
        <p:spPr>
          <a:xfrm>
            <a:off x="5524500" y="4318001"/>
            <a:ext cx="6286500" cy="0"/>
          </a:xfrm>
          <a:prstGeom prst="straightConnector1">
            <a:avLst/>
          </a:prstGeom>
          <a:noFill/>
          <a:ln w="38100" cap="flat" cmpd="sng">
            <a:solidFill>
              <a:srgbClr val="A6AAA9"/>
            </a:solidFill>
            <a:prstDash val="solid"/>
            <a:miter lim="400000"/>
            <a:headEnd type="none" w="sm" len="sm"/>
            <a:tailEnd type="none" w="sm" len="sm"/>
          </a:ln>
        </p:spPr>
      </p:cxnSp>
      <p:sp>
        <p:nvSpPr>
          <p:cNvPr id="95" name="Google Shape;95;p22"/>
          <p:cNvSpPr>
            <a:spLocks noGrp="1"/>
          </p:cNvSpPr>
          <p:nvPr>
            <p:ph type="pic" idx="2"/>
          </p:nvPr>
        </p:nvSpPr>
        <p:spPr>
          <a:xfrm>
            <a:off x="0" y="0"/>
            <a:ext cx="5143500" cy="6858000"/>
          </a:xfrm>
          <a:prstGeom prst="rect">
            <a:avLst/>
          </a:prstGeom>
          <a:noFill/>
          <a:ln>
            <a:noFill/>
          </a:ln>
        </p:spPr>
        <p:txBody>
          <a:bodyPr spcFirstLastPara="1" wrap="square" lIns="78575" tIns="78575" rIns="78575" bIns="78575" anchor="t" anchorCtr="0"/>
          <a:lstStyle>
            <a:lvl1pPr marR="0" lvl="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1pPr>
            <a:lvl2pPr marR="0" lvl="1"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2pPr>
            <a:lvl3pPr marR="0" lvl="2"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3pPr>
            <a:lvl4pPr marR="0" lvl="3"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4pPr>
            <a:lvl5pPr marR="0" lvl="4"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5pPr>
            <a:lvl6pPr marR="0" lvl="5"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R="0" lvl="6"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R="0" lvl="7"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R="0" lvl="8"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endParaRPr/>
          </a:p>
        </p:txBody>
      </p:sp>
      <p:sp>
        <p:nvSpPr>
          <p:cNvPr id="96" name="Google Shape;96;p22"/>
          <p:cNvSpPr txBox="1">
            <a:spLocks noGrp="1"/>
          </p:cNvSpPr>
          <p:nvPr>
            <p:ph type="title"/>
          </p:nvPr>
        </p:nvSpPr>
        <p:spPr>
          <a:xfrm>
            <a:off x="5524500" y="4518422"/>
            <a:ext cx="6286500" cy="1902000"/>
          </a:xfrm>
          <a:prstGeom prst="rect">
            <a:avLst/>
          </a:prstGeom>
          <a:noFill/>
          <a:ln>
            <a:noFill/>
          </a:ln>
        </p:spPr>
        <p:txBody>
          <a:bodyPr spcFirstLastPara="1" wrap="square" lIns="78575" tIns="78575" rIns="78575" bIns="78575" anchor="t" anchorCtr="0"/>
          <a:lstStyle>
            <a:lvl1pPr marR="0" lvl="0" algn="l" rtl="0">
              <a:lnSpc>
                <a:spcPct val="80000"/>
              </a:lnSpc>
              <a:spcBef>
                <a:spcPts val="0"/>
              </a:spcBef>
              <a:spcAft>
                <a:spcPts val="0"/>
              </a:spcAft>
              <a:buClr>
                <a:srgbClr val="E7253A"/>
              </a:buClr>
              <a:buSzPts val="14600"/>
              <a:buFont typeface="Arial"/>
              <a:buNone/>
              <a:defRPr sz="14600" b="0" i="0" u="none" strike="noStrike" cap="none">
                <a:solidFill>
                  <a:srgbClr val="E7253A"/>
                </a:solidFill>
                <a:latin typeface="Arial"/>
                <a:ea typeface="Arial"/>
                <a:cs typeface="Arial"/>
                <a:sym typeface="Arial"/>
              </a:defRPr>
            </a:lvl1pPr>
            <a:lvl2pPr marR="0" lvl="1"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2pPr>
            <a:lvl3pPr marR="0" lvl="2"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3pPr>
            <a:lvl4pPr marR="0" lvl="3"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4pPr>
            <a:lvl5pPr marR="0" lvl="4"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5pPr>
            <a:lvl6pPr marR="0" lvl="5"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6pPr>
            <a:lvl7pPr marR="0" lvl="6"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7pPr>
            <a:lvl8pPr marR="0" lvl="7"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8pPr>
            <a:lvl9pPr marR="0" lvl="8"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9pPr>
          </a:lstStyle>
          <a:p>
            <a:endParaRPr/>
          </a:p>
        </p:txBody>
      </p:sp>
      <p:sp>
        <p:nvSpPr>
          <p:cNvPr id="97" name="Google Shape;97;p22"/>
          <p:cNvSpPr txBox="1">
            <a:spLocks noGrp="1"/>
          </p:cNvSpPr>
          <p:nvPr>
            <p:ph type="body" idx="1"/>
          </p:nvPr>
        </p:nvSpPr>
        <p:spPr>
          <a:xfrm>
            <a:off x="5524500" y="3000375"/>
            <a:ext cx="6286500" cy="1267800"/>
          </a:xfrm>
          <a:prstGeom prst="rect">
            <a:avLst/>
          </a:prstGeom>
          <a:noFill/>
          <a:ln>
            <a:noFill/>
          </a:ln>
        </p:spPr>
        <p:txBody>
          <a:bodyPr spcFirstLastPara="1" wrap="square" lIns="78575" tIns="78575" rIns="78575" bIns="78575" anchor="b" anchorCtr="0"/>
          <a:lstStyle>
            <a:lvl1pPr marL="457200" marR="0" lvl="0" indent="-228600" algn="l" rtl="0">
              <a:lnSpc>
                <a:spcPct val="80000"/>
              </a:lnSpc>
              <a:spcBef>
                <a:spcPts val="2000"/>
              </a:spcBef>
              <a:spcAft>
                <a:spcPts val="0"/>
              </a:spcAft>
              <a:buClr>
                <a:srgbClr val="A6AAA9"/>
              </a:buClr>
              <a:buSzPts val="4600"/>
              <a:buFont typeface="Avenir"/>
              <a:buNone/>
              <a:defRPr sz="4600" b="0" i="0" u="none" strike="noStrike" cap="none">
                <a:solidFill>
                  <a:srgbClr val="A6AAA9"/>
                </a:solidFill>
                <a:latin typeface="Arial"/>
                <a:ea typeface="Arial"/>
                <a:cs typeface="Arial"/>
                <a:sym typeface="Arial"/>
              </a:defRPr>
            </a:lvl1pPr>
            <a:lvl2pPr marL="914400" marR="0" lvl="1" indent="-228600" algn="l" rtl="0">
              <a:lnSpc>
                <a:spcPct val="80000"/>
              </a:lnSpc>
              <a:spcBef>
                <a:spcPts val="2000"/>
              </a:spcBef>
              <a:spcAft>
                <a:spcPts val="0"/>
              </a:spcAft>
              <a:buClr>
                <a:srgbClr val="A6AAA9"/>
              </a:buClr>
              <a:buSzPts val="4600"/>
              <a:buFont typeface="Avenir"/>
              <a:buNone/>
              <a:defRPr sz="4600" b="0" i="0" u="none" strike="noStrike" cap="none">
                <a:solidFill>
                  <a:srgbClr val="A6AAA9"/>
                </a:solidFill>
                <a:latin typeface="Arial"/>
                <a:ea typeface="Arial"/>
                <a:cs typeface="Arial"/>
                <a:sym typeface="Arial"/>
              </a:defRPr>
            </a:lvl2pPr>
            <a:lvl3pPr marL="1371600" marR="0" lvl="2" indent="-228600" algn="l" rtl="0">
              <a:lnSpc>
                <a:spcPct val="80000"/>
              </a:lnSpc>
              <a:spcBef>
                <a:spcPts val="2000"/>
              </a:spcBef>
              <a:spcAft>
                <a:spcPts val="0"/>
              </a:spcAft>
              <a:buClr>
                <a:srgbClr val="A6AAA9"/>
              </a:buClr>
              <a:buSzPts val="4600"/>
              <a:buFont typeface="Avenir"/>
              <a:buNone/>
              <a:defRPr sz="4600" b="0" i="0" u="none" strike="noStrike" cap="none">
                <a:solidFill>
                  <a:srgbClr val="A6AAA9"/>
                </a:solidFill>
                <a:latin typeface="Arial"/>
                <a:ea typeface="Arial"/>
                <a:cs typeface="Arial"/>
                <a:sym typeface="Arial"/>
              </a:defRPr>
            </a:lvl3pPr>
            <a:lvl4pPr marL="1828800" marR="0" lvl="3" indent="-228600" algn="l" rtl="0">
              <a:lnSpc>
                <a:spcPct val="80000"/>
              </a:lnSpc>
              <a:spcBef>
                <a:spcPts val="2000"/>
              </a:spcBef>
              <a:spcAft>
                <a:spcPts val="0"/>
              </a:spcAft>
              <a:buClr>
                <a:srgbClr val="A6AAA9"/>
              </a:buClr>
              <a:buSzPts val="4600"/>
              <a:buFont typeface="Avenir"/>
              <a:buNone/>
              <a:defRPr sz="4600" b="0" i="0" u="none" strike="noStrike" cap="none">
                <a:solidFill>
                  <a:srgbClr val="A6AAA9"/>
                </a:solidFill>
                <a:latin typeface="Arial"/>
                <a:ea typeface="Arial"/>
                <a:cs typeface="Arial"/>
                <a:sym typeface="Arial"/>
              </a:defRPr>
            </a:lvl4pPr>
            <a:lvl5pPr marL="2286000" marR="0" lvl="4" indent="-228600" algn="l" rtl="0">
              <a:lnSpc>
                <a:spcPct val="80000"/>
              </a:lnSpc>
              <a:spcBef>
                <a:spcPts val="2000"/>
              </a:spcBef>
              <a:spcAft>
                <a:spcPts val="0"/>
              </a:spcAft>
              <a:buClr>
                <a:srgbClr val="A6AAA9"/>
              </a:buClr>
              <a:buSzPts val="4600"/>
              <a:buFont typeface="Avenir"/>
              <a:buNone/>
              <a:defRPr sz="4600" b="0" i="0" u="none" strike="noStrike" cap="none">
                <a:solidFill>
                  <a:srgbClr val="A6AAA9"/>
                </a:solidFill>
                <a:latin typeface="Arial"/>
                <a:ea typeface="Arial"/>
                <a:cs typeface="Arial"/>
                <a:sym typeface="Arial"/>
              </a:defRPr>
            </a:lvl5pPr>
            <a:lvl6pPr marL="2743200" marR="0" lvl="5"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L="3200400" marR="0" lvl="6"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L="3657600" marR="0" lvl="7"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L="4114800" marR="0" lvl="8"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endParaRPr/>
          </a:p>
        </p:txBody>
      </p:sp>
      <p:sp>
        <p:nvSpPr>
          <p:cNvPr id="98" name="Google Shape;98;p22"/>
          <p:cNvSpPr txBox="1">
            <a:spLocks noGrp="1"/>
          </p:cNvSpPr>
          <p:nvPr>
            <p:ph type="sldNum" idx="12"/>
          </p:nvPr>
        </p:nvSpPr>
        <p:spPr>
          <a:xfrm>
            <a:off x="11432287" y="303609"/>
            <a:ext cx="381300" cy="321600"/>
          </a:xfrm>
          <a:prstGeom prst="rect">
            <a:avLst/>
          </a:prstGeom>
          <a:noFill/>
          <a:ln>
            <a:noFill/>
          </a:ln>
        </p:spPr>
        <p:txBody>
          <a:bodyPr spcFirstLastPara="1" wrap="square" lIns="43650" tIns="43650" rIns="43650" bIns="43650" anchor="t" anchorCtr="0">
            <a:noAutofit/>
          </a:bodyPr>
          <a:lstStyle>
            <a:lvl1pPr marL="0" marR="0" lvl="0"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1pPr>
            <a:lvl2pPr marL="0" marR="0" lvl="1"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2pPr>
            <a:lvl3pPr marL="0" marR="0" lvl="2"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3pPr>
            <a:lvl4pPr marL="0" marR="0" lvl="3"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4pPr>
            <a:lvl5pPr marL="0" marR="0" lvl="4"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5pPr>
            <a:lvl6pPr marL="0" marR="0" lvl="5"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6pPr>
            <a:lvl7pPr marL="0" marR="0" lvl="6"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7pPr>
            <a:lvl8pPr marL="0" marR="0" lvl="7"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8pPr>
            <a:lvl9pPr marL="0" marR="0" lvl="8"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Top">
  <p:cSld name="Title - Top">
    <p:spTree>
      <p:nvGrpSpPr>
        <p:cNvPr id="1" name="Shape 99"/>
        <p:cNvGrpSpPr/>
        <p:nvPr/>
      </p:nvGrpSpPr>
      <p:grpSpPr>
        <a:xfrm>
          <a:off x="0" y="0"/>
          <a:ext cx="0" cy="0"/>
          <a:chOff x="0" y="0"/>
          <a:chExt cx="0" cy="0"/>
        </a:xfrm>
      </p:grpSpPr>
      <p:sp>
        <p:nvSpPr>
          <p:cNvPr id="100" name="Google Shape;100;p23"/>
          <p:cNvSpPr txBox="1">
            <a:spLocks noGrp="1"/>
          </p:cNvSpPr>
          <p:nvPr>
            <p:ph type="title"/>
          </p:nvPr>
        </p:nvSpPr>
        <p:spPr>
          <a:xfrm>
            <a:off x="381000" y="473273"/>
            <a:ext cx="11430000" cy="509100"/>
          </a:xfrm>
          <a:prstGeom prst="rect">
            <a:avLst/>
          </a:prstGeom>
          <a:noFill/>
          <a:ln>
            <a:noFill/>
          </a:ln>
        </p:spPr>
        <p:txBody>
          <a:bodyPr spcFirstLastPara="1" wrap="square" lIns="78575" tIns="78575" rIns="78575" bIns="78575" anchor="t" anchorCtr="0"/>
          <a:lstStyle>
            <a:lvl1pPr marR="0" lvl="0"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1pPr>
            <a:lvl2pPr marR="0" lvl="1"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2pPr>
            <a:lvl3pPr marR="0" lvl="2"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3pPr>
            <a:lvl4pPr marR="0" lvl="3"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4pPr>
            <a:lvl5pPr marR="0" lvl="4"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5pPr>
            <a:lvl6pPr marR="0" lvl="5"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6pPr>
            <a:lvl7pPr marR="0" lvl="6"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7pPr>
            <a:lvl8pPr marR="0" lvl="7"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8pPr>
            <a:lvl9pPr marR="0" lvl="8"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9pPr>
          </a:lstStyle>
          <a:p>
            <a:endParaRPr/>
          </a:p>
        </p:txBody>
      </p:sp>
      <p:sp>
        <p:nvSpPr>
          <p:cNvPr id="101" name="Google Shape;101;p23"/>
          <p:cNvSpPr txBox="1">
            <a:spLocks noGrp="1"/>
          </p:cNvSpPr>
          <p:nvPr>
            <p:ph type="sldNum" idx="12"/>
          </p:nvPr>
        </p:nvSpPr>
        <p:spPr>
          <a:xfrm>
            <a:off x="11424958" y="303609"/>
            <a:ext cx="381300" cy="321600"/>
          </a:xfrm>
          <a:prstGeom prst="rect">
            <a:avLst/>
          </a:prstGeom>
          <a:noFill/>
          <a:ln>
            <a:noFill/>
          </a:ln>
        </p:spPr>
        <p:txBody>
          <a:bodyPr spcFirstLastPara="1" wrap="square" lIns="43650" tIns="43650" rIns="43650" bIns="43650" anchor="t" anchorCtr="0">
            <a:noAutofit/>
          </a:bodyPr>
          <a:lstStyle>
            <a:lvl1pPr marL="0" marR="0" lvl="0"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1pPr>
            <a:lvl2pPr marL="0" marR="0" lvl="1"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2pPr>
            <a:lvl3pPr marL="0" marR="0" lvl="2"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3pPr>
            <a:lvl4pPr marL="0" marR="0" lvl="3"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4pPr>
            <a:lvl5pPr marL="0" marR="0" lvl="4"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5pPr>
            <a:lvl6pPr marL="0" marR="0" lvl="5"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6pPr>
            <a:lvl7pPr marL="0" marR="0" lvl="6"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7pPr>
            <a:lvl8pPr marL="0" marR="0" lvl="7"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8pPr>
            <a:lvl9pPr marL="0" marR="0" lvl="8"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Title &amp; Bullets">
  <p:cSld name="Title &amp; Bullets">
    <p:bg>
      <p:bgPr>
        <a:solidFill>
          <a:srgbClr val="222222"/>
        </a:solidFill>
        <a:effectLst/>
      </p:bgPr>
    </p:bg>
    <p:spTree>
      <p:nvGrpSpPr>
        <p:cNvPr id="1" name="Shape 102"/>
        <p:cNvGrpSpPr/>
        <p:nvPr/>
      </p:nvGrpSpPr>
      <p:grpSpPr>
        <a:xfrm>
          <a:off x="0" y="0"/>
          <a:ext cx="0" cy="0"/>
          <a:chOff x="0" y="0"/>
          <a:chExt cx="0" cy="0"/>
        </a:xfrm>
      </p:grpSpPr>
      <p:sp>
        <p:nvSpPr>
          <p:cNvPr id="103" name="Google Shape;103;p24"/>
          <p:cNvSpPr txBox="1">
            <a:spLocks noGrp="1"/>
          </p:cNvSpPr>
          <p:nvPr>
            <p:ph type="title"/>
          </p:nvPr>
        </p:nvSpPr>
        <p:spPr>
          <a:xfrm>
            <a:off x="381000" y="473273"/>
            <a:ext cx="11430000" cy="509100"/>
          </a:xfrm>
          <a:prstGeom prst="rect">
            <a:avLst/>
          </a:prstGeom>
          <a:noFill/>
          <a:ln>
            <a:noFill/>
          </a:ln>
        </p:spPr>
        <p:txBody>
          <a:bodyPr spcFirstLastPara="1" wrap="square" lIns="78575" tIns="78575" rIns="78575" bIns="78575" anchor="t" anchorCtr="0"/>
          <a:lstStyle>
            <a:lvl1pPr marR="0" lvl="0"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1pPr>
            <a:lvl2pPr marR="0" lvl="1"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2pPr>
            <a:lvl3pPr marR="0" lvl="2"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3pPr>
            <a:lvl4pPr marR="0" lvl="3"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4pPr>
            <a:lvl5pPr marR="0" lvl="4"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5pPr>
            <a:lvl6pPr marR="0" lvl="5"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6pPr>
            <a:lvl7pPr marR="0" lvl="6"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7pPr>
            <a:lvl8pPr marR="0" lvl="7"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8pPr>
            <a:lvl9pPr marR="0" lvl="8"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9pPr>
          </a:lstStyle>
          <a:p>
            <a:endParaRPr/>
          </a:p>
        </p:txBody>
      </p:sp>
      <p:sp>
        <p:nvSpPr>
          <p:cNvPr id="104" name="Google Shape;104;p24"/>
          <p:cNvSpPr txBox="1">
            <a:spLocks noGrp="1"/>
          </p:cNvSpPr>
          <p:nvPr>
            <p:ph type="body" idx="1"/>
          </p:nvPr>
        </p:nvSpPr>
        <p:spPr>
          <a:xfrm>
            <a:off x="381000" y="1107281"/>
            <a:ext cx="11430000" cy="4295100"/>
          </a:xfrm>
          <a:prstGeom prst="rect">
            <a:avLst/>
          </a:prstGeom>
          <a:noFill/>
          <a:ln>
            <a:noFill/>
          </a:ln>
        </p:spPr>
        <p:txBody>
          <a:bodyPr spcFirstLastPara="1" wrap="square" lIns="78575" tIns="78575" rIns="78575" bIns="78575" anchor="t" anchorCtr="0"/>
          <a:lstStyle>
            <a:lvl1pPr marL="457200" marR="0" lvl="0"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838787"/>
                </a:solidFill>
                <a:latin typeface="Avenir"/>
                <a:ea typeface="Avenir"/>
                <a:cs typeface="Avenir"/>
                <a:sym typeface="Avenir"/>
              </a:defRPr>
            </a:lvl1pPr>
            <a:lvl2pPr marL="914400" marR="0" lvl="1"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838787"/>
                </a:solidFill>
                <a:latin typeface="Avenir"/>
                <a:ea typeface="Avenir"/>
                <a:cs typeface="Avenir"/>
                <a:sym typeface="Avenir"/>
              </a:defRPr>
            </a:lvl2pPr>
            <a:lvl3pPr marL="1371600" marR="0" lvl="2"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838787"/>
                </a:solidFill>
                <a:latin typeface="Avenir"/>
                <a:ea typeface="Avenir"/>
                <a:cs typeface="Avenir"/>
                <a:sym typeface="Avenir"/>
              </a:defRPr>
            </a:lvl3pPr>
            <a:lvl4pPr marL="1828800" marR="0" lvl="3"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838787"/>
                </a:solidFill>
                <a:latin typeface="Avenir"/>
                <a:ea typeface="Avenir"/>
                <a:cs typeface="Avenir"/>
                <a:sym typeface="Avenir"/>
              </a:defRPr>
            </a:lvl4pPr>
            <a:lvl5pPr marL="2286000" marR="0" lvl="4"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838787"/>
                </a:solidFill>
                <a:latin typeface="Avenir"/>
                <a:ea typeface="Avenir"/>
                <a:cs typeface="Avenir"/>
                <a:sym typeface="Avenir"/>
              </a:defRPr>
            </a:lvl5pPr>
            <a:lvl6pPr marL="2743200" marR="0" lvl="5"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L="3200400" marR="0" lvl="6"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L="3657600" marR="0" lvl="7"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L="4114800" marR="0" lvl="8"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endParaRPr/>
          </a:p>
        </p:txBody>
      </p:sp>
      <p:sp>
        <p:nvSpPr>
          <p:cNvPr id="105" name="Google Shape;105;p24"/>
          <p:cNvSpPr txBox="1">
            <a:spLocks noGrp="1"/>
          </p:cNvSpPr>
          <p:nvPr>
            <p:ph type="sldNum" idx="12"/>
          </p:nvPr>
        </p:nvSpPr>
        <p:spPr>
          <a:xfrm>
            <a:off x="11424958" y="303609"/>
            <a:ext cx="381300" cy="321600"/>
          </a:xfrm>
          <a:prstGeom prst="rect">
            <a:avLst/>
          </a:prstGeom>
          <a:noFill/>
          <a:ln>
            <a:noFill/>
          </a:ln>
        </p:spPr>
        <p:txBody>
          <a:bodyPr spcFirstLastPara="1" wrap="square" lIns="43650" tIns="43650" rIns="43650" bIns="43650" anchor="t" anchorCtr="0">
            <a:noAutofit/>
          </a:bodyPr>
          <a:lstStyle>
            <a:lvl1pPr marL="0" marR="0" lvl="0"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1pPr>
            <a:lvl2pPr marL="0" marR="0" lvl="1"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2pPr>
            <a:lvl3pPr marL="0" marR="0" lvl="2"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3pPr>
            <a:lvl4pPr marL="0" marR="0" lvl="3"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4pPr>
            <a:lvl5pPr marL="0" marR="0" lvl="4"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5pPr>
            <a:lvl6pPr marL="0" marR="0" lvl="5"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6pPr>
            <a:lvl7pPr marL="0" marR="0" lvl="6"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7pPr>
            <a:lvl8pPr marL="0" marR="0" lvl="7"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8pPr>
            <a:lvl9pPr marL="0" marR="0" lvl="8"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matchingName="Title, Bullets &amp; Photo">
  <p:cSld name="Title, Bullets &amp; Photo">
    <p:bg>
      <p:bgPr>
        <a:solidFill>
          <a:srgbClr val="222222"/>
        </a:solidFill>
        <a:effectLst/>
      </p:bgPr>
    </p:bg>
    <p:spTree>
      <p:nvGrpSpPr>
        <p:cNvPr id="1" name="Shape 106"/>
        <p:cNvGrpSpPr/>
        <p:nvPr/>
      </p:nvGrpSpPr>
      <p:grpSpPr>
        <a:xfrm>
          <a:off x="0" y="0"/>
          <a:ext cx="0" cy="0"/>
          <a:chOff x="0" y="0"/>
          <a:chExt cx="0" cy="0"/>
        </a:xfrm>
      </p:grpSpPr>
      <p:sp>
        <p:nvSpPr>
          <p:cNvPr id="107" name="Google Shape;107;p25"/>
          <p:cNvSpPr>
            <a:spLocks noGrp="1"/>
          </p:cNvSpPr>
          <p:nvPr>
            <p:ph type="pic" idx="2"/>
          </p:nvPr>
        </p:nvSpPr>
        <p:spPr>
          <a:xfrm>
            <a:off x="6667500" y="1080492"/>
            <a:ext cx="5143500" cy="5482800"/>
          </a:xfrm>
          <a:prstGeom prst="rect">
            <a:avLst/>
          </a:prstGeom>
          <a:noFill/>
          <a:ln>
            <a:noFill/>
          </a:ln>
        </p:spPr>
        <p:txBody>
          <a:bodyPr spcFirstLastPara="1" wrap="square" lIns="78575" tIns="78575" rIns="78575" bIns="78575" anchor="t" anchorCtr="0"/>
          <a:lstStyle>
            <a:lvl1pPr marR="0" lvl="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1pPr>
            <a:lvl2pPr marR="0" lvl="1"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2pPr>
            <a:lvl3pPr marR="0" lvl="2"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3pPr>
            <a:lvl4pPr marR="0" lvl="3"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4pPr>
            <a:lvl5pPr marR="0" lvl="4"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5pPr>
            <a:lvl6pPr marR="0" lvl="5"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R="0" lvl="6"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R="0" lvl="7"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R="0" lvl="8"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endParaRPr/>
          </a:p>
        </p:txBody>
      </p:sp>
      <p:sp>
        <p:nvSpPr>
          <p:cNvPr id="108" name="Google Shape;108;p25"/>
          <p:cNvSpPr txBox="1">
            <a:spLocks noGrp="1"/>
          </p:cNvSpPr>
          <p:nvPr>
            <p:ph type="title"/>
          </p:nvPr>
        </p:nvSpPr>
        <p:spPr>
          <a:xfrm>
            <a:off x="381000" y="520898"/>
            <a:ext cx="5905500" cy="509100"/>
          </a:xfrm>
          <a:prstGeom prst="rect">
            <a:avLst/>
          </a:prstGeom>
          <a:noFill/>
          <a:ln>
            <a:noFill/>
          </a:ln>
        </p:spPr>
        <p:txBody>
          <a:bodyPr spcFirstLastPara="1" wrap="square" lIns="78575" tIns="78575" rIns="78575" bIns="78575" anchor="t" anchorCtr="0"/>
          <a:lstStyle>
            <a:lvl1pPr marR="0" lvl="0"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1pPr>
            <a:lvl2pPr marR="0" lvl="1"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2pPr>
            <a:lvl3pPr marR="0" lvl="2"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3pPr>
            <a:lvl4pPr marR="0" lvl="3"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4pPr>
            <a:lvl5pPr marR="0" lvl="4"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5pPr>
            <a:lvl6pPr marR="0" lvl="5"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6pPr>
            <a:lvl7pPr marR="0" lvl="6"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7pPr>
            <a:lvl8pPr marR="0" lvl="7"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8pPr>
            <a:lvl9pPr marR="0" lvl="8"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9pPr>
          </a:lstStyle>
          <a:p>
            <a:endParaRPr/>
          </a:p>
        </p:txBody>
      </p:sp>
      <p:sp>
        <p:nvSpPr>
          <p:cNvPr id="109" name="Google Shape;109;p25"/>
          <p:cNvSpPr txBox="1">
            <a:spLocks noGrp="1"/>
          </p:cNvSpPr>
          <p:nvPr>
            <p:ph type="body" idx="1"/>
          </p:nvPr>
        </p:nvSpPr>
        <p:spPr>
          <a:xfrm>
            <a:off x="381000" y="1154906"/>
            <a:ext cx="5905500" cy="4295100"/>
          </a:xfrm>
          <a:prstGeom prst="rect">
            <a:avLst/>
          </a:prstGeom>
          <a:noFill/>
          <a:ln>
            <a:noFill/>
          </a:ln>
        </p:spPr>
        <p:txBody>
          <a:bodyPr spcFirstLastPara="1" wrap="square" lIns="78575" tIns="78575" rIns="78575" bIns="78575" anchor="t" anchorCtr="0"/>
          <a:lstStyle>
            <a:lvl1pPr marL="457200" marR="0" lvl="0" indent="-387350" algn="l" rtl="0">
              <a:lnSpc>
                <a:spcPct val="100000"/>
              </a:lnSpc>
              <a:spcBef>
                <a:spcPts val="2400"/>
              </a:spcBef>
              <a:spcAft>
                <a:spcPts val="0"/>
              </a:spcAft>
              <a:buClr>
                <a:schemeClr val="accent1"/>
              </a:buClr>
              <a:buSzPts val="2500"/>
              <a:buFont typeface="Avenir"/>
              <a:buChar char="▸"/>
              <a:defRPr sz="2400" b="0" i="0" u="none" strike="noStrike" cap="none">
                <a:solidFill>
                  <a:srgbClr val="838787"/>
                </a:solidFill>
                <a:latin typeface="Avenir"/>
                <a:ea typeface="Avenir"/>
                <a:cs typeface="Avenir"/>
                <a:sym typeface="Avenir"/>
              </a:defRPr>
            </a:lvl1pPr>
            <a:lvl2pPr marL="914400" marR="0" lvl="1" indent="-387350" algn="l" rtl="0">
              <a:lnSpc>
                <a:spcPct val="100000"/>
              </a:lnSpc>
              <a:spcBef>
                <a:spcPts val="2400"/>
              </a:spcBef>
              <a:spcAft>
                <a:spcPts val="0"/>
              </a:spcAft>
              <a:buClr>
                <a:schemeClr val="accent1"/>
              </a:buClr>
              <a:buSzPts val="2500"/>
              <a:buFont typeface="Avenir"/>
              <a:buChar char="▸"/>
              <a:defRPr sz="2400" b="0" i="0" u="none" strike="noStrike" cap="none">
                <a:solidFill>
                  <a:srgbClr val="838787"/>
                </a:solidFill>
                <a:latin typeface="Avenir"/>
                <a:ea typeface="Avenir"/>
                <a:cs typeface="Avenir"/>
                <a:sym typeface="Avenir"/>
              </a:defRPr>
            </a:lvl2pPr>
            <a:lvl3pPr marL="1371600" marR="0" lvl="2" indent="-387350" algn="l" rtl="0">
              <a:lnSpc>
                <a:spcPct val="100000"/>
              </a:lnSpc>
              <a:spcBef>
                <a:spcPts val="2400"/>
              </a:spcBef>
              <a:spcAft>
                <a:spcPts val="0"/>
              </a:spcAft>
              <a:buClr>
                <a:schemeClr val="accent1"/>
              </a:buClr>
              <a:buSzPts val="2500"/>
              <a:buFont typeface="Avenir"/>
              <a:buChar char="▸"/>
              <a:defRPr sz="2400" b="0" i="0" u="none" strike="noStrike" cap="none">
                <a:solidFill>
                  <a:srgbClr val="838787"/>
                </a:solidFill>
                <a:latin typeface="Avenir"/>
                <a:ea typeface="Avenir"/>
                <a:cs typeface="Avenir"/>
                <a:sym typeface="Avenir"/>
              </a:defRPr>
            </a:lvl3pPr>
            <a:lvl4pPr marL="1828800" marR="0" lvl="3" indent="-387350" algn="l" rtl="0">
              <a:lnSpc>
                <a:spcPct val="100000"/>
              </a:lnSpc>
              <a:spcBef>
                <a:spcPts val="2400"/>
              </a:spcBef>
              <a:spcAft>
                <a:spcPts val="0"/>
              </a:spcAft>
              <a:buClr>
                <a:schemeClr val="accent1"/>
              </a:buClr>
              <a:buSzPts val="2500"/>
              <a:buFont typeface="Avenir"/>
              <a:buChar char="▸"/>
              <a:defRPr sz="2400" b="0" i="0" u="none" strike="noStrike" cap="none">
                <a:solidFill>
                  <a:srgbClr val="838787"/>
                </a:solidFill>
                <a:latin typeface="Avenir"/>
                <a:ea typeface="Avenir"/>
                <a:cs typeface="Avenir"/>
                <a:sym typeface="Avenir"/>
              </a:defRPr>
            </a:lvl4pPr>
            <a:lvl5pPr marL="2286000" marR="0" lvl="4" indent="-387350" algn="l" rtl="0">
              <a:lnSpc>
                <a:spcPct val="100000"/>
              </a:lnSpc>
              <a:spcBef>
                <a:spcPts val="2400"/>
              </a:spcBef>
              <a:spcAft>
                <a:spcPts val="0"/>
              </a:spcAft>
              <a:buClr>
                <a:schemeClr val="accent1"/>
              </a:buClr>
              <a:buSzPts val="2500"/>
              <a:buFont typeface="Avenir"/>
              <a:buChar char="▸"/>
              <a:defRPr sz="2400" b="0" i="0" u="none" strike="noStrike" cap="none">
                <a:solidFill>
                  <a:srgbClr val="838787"/>
                </a:solidFill>
                <a:latin typeface="Avenir"/>
                <a:ea typeface="Avenir"/>
                <a:cs typeface="Avenir"/>
                <a:sym typeface="Avenir"/>
              </a:defRPr>
            </a:lvl5pPr>
            <a:lvl6pPr marL="2743200" marR="0" lvl="5"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L="3200400" marR="0" lvl="6"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L="3657600" marR="0" lvl="7"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L="4114800" marR="0" lvl="8"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endParaRPr/>
          </a:p>
        </p:txBody>
      </p:sp>
      <p:sp>
        <p:nvSpPr>
          <p:cNvPr id="110" name="Google Shape;110;p25"/>
          <p:cNvSpPr txBox="1">
            <a:spLocks noGrp="1"/>
          </p:cNvSpPr>
          <p:nvPr>
            <p:ph type="sldNum" idx="12"/>
          </p:nvPr>
        </p:nvSpPr>
        <p:spPr>
          <a:xfrm>
            <a:off x="11424958" y="303609"/>
            <a:ext cx="381300" cy="321600"/>
          </a:xfrm>
          <a:prstGeom prst="rect">
            <a:avLst/>
          </a:prstGeom>
          <a:noFill/>
          <a:ln>
            <a:noFill/>
          </a:ln>
        </p:spPr>
        <p:txBody>
          <a:bodyPr spcFirstLastPara="1" wrap="square" lIns="43650" tIns="43650" rIns="43650" bIns="43650" anchor="t" anchorCtr="0">
            <a:noAutofit/>
          </a:bodyPr>
          <a:lstStyle>
            <a:lvl1pPr marL="0" marR="0" lvl="0"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1pPr>
            <a:lvl2pPr marL="0" marR="0" lvl="1"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2pPr>
            <a:lvl3pPr marL="0" marR="0" lvl="2"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3pPr>
            <a:lvl4pPr marL="0" marR="0" lvl="3"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4pPr>
            <a:lvl5pPr marL="0" marR="0" lvl="4"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5pPr>
            <a:lvl6pPr marL="0" marR="0" lvl="5"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6pPr>
            <a:lvl7pPr marL="0" marR="0" lvl="6"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7pPr>
            <a:lvl8pPr marL="0" marR="0" lvl="7"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8pPr>
            <a:lvl9pPr marL="0" marR="0" lvl="8"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matchingName="Bullets">
  <p:cSld name="Bullets">
    <p:bg>
      <p:bgPr>
        <a:solidFill>
          <a:srgbClr val="222222"/>
        </a:solidFill>
        <a:effectLst/>
      </p:bgPr>
    </p:bg>
    <p:spTree>
      <p:nvGrpSpPr>
        <p:cNvPr id="1" name="Shape 111"/>
        <p:cNvGrpSpPr/>
        <p:nvPr/>
      </p:nvGrpSpPr>
      <p:grpSpPr>
        <a:xfrm>
          <a:off x="0" y="0"/>
          <a:ext cx="0" cy="0"/>
          <a:chOff x="0" y="0"/>
          <a:chExt cx="0" cy="0"/>
        </a:xfrm>
      </p:grpSpPr>
      <p:sp>
        <p:nvSpPr>
          <p:cNvPr id="112" name="Google Shape;112;p26"/>
          <p:cNvSpPr txBox="1">
            <a:spLocks noGrp="1"/>
          </p:cNvSpPr>
          <p:nvPr>
            <p:ph type="body" idx="1"/>
          </p:nvPr>
        </p:nvSpPr>
        <p:spPr>
          <a:xfrm>
            <a:off x="381000" y="1071563"/>
            <a:ext cx="11430000" cy="4295100"/>
          </a:xfrm>
          <a:prstGeom prst="rect">
            <a:avLst/>
          </a:prstGeom>
          <a:noFill/>
          <a:ln>
            <a:noFill/>
          </a:ln>
        </p:spPr>
        <p:txBody>
          <a:bodyPr spcFirstLastPara="1" wrap="square" lIns="78575" tIns="78575" rIns="78575" bIns="78575" anchor="t" anchorCtr="0"/>
          <a:lstStyle>
            <a:lvl1pPr marL="457200" marR="0" lvl="0"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838787"/>
                </a:solidFill>
                <a:latin typeface="Avenir"/>
                <a:ea typeface="Avenir"/>
                <a:cs typeface="Avenir"/>
                <a:sym typeface="Avenir"/>
              </a:defRPr>
            </a:lvl1pPr>
            <a:lvl2pPr marL="914400" marR="0" lvl="1"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838787"/>
                </a:solidFill>
                <a:latin typeface="Avenir"/>
                <a:ea typeface="Avenir"/>
                <a:cs typeface="Avenir"/>
                <a:sym typeface="Avenir"/>
              </a:defRPr>
            </a:lvl2pPr>
            <a:lvl3pPr marL="1371600" marR="0" lvl="2"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838787"/>
                </a:solidFill>
                <a:latin typeface="Avenir"/>
                <a:ea typeface="Avenir"/>
                <a:cs typeface="Avenir"/>
                <a:sym typeface="Avenir"/>
              </a:defRPr>
            </a:lvl3pPr>
            <a:lvl4pPr marL="1828800" marR="0" lvl="3"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838787"/>
                </a:solidFill>
                <a:latin typeface="Avenir"/>
                <a:ea typeface="Avenir"/>
                <a:cs typeface="Avenir"/>
                <a:sym typeface="Avenir"/>
              </a:defRPr>
            </a:lvl4pPr>
            <a:lvl5pPr marL="2286000" marR="0" lvl="4"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838787"/>
                </a:solidFill>
                <a:latin typeface="Avenir"/>
                <a:ea typeface="Avenir"/>
                <a:cs typeface="Avenir"/>
                <a:sym typeface="Avenir"/>
              </a:defRPr>
            </a:lvl5pPr>
            <a:lvl6pPr marL="2743200" marR="0" lvl="5"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L="3200400" marR="0" lvl="6"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L="3657600" marR="0" lvl="7"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L="4114800" marR="0" lvl="8"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endParaRPr/>
          </a:p>
        </p:txBody>
      </p:sp>
      <p:sp>
        <p:nvSpPr>
          <p:cNvPr id="113" name="Google Shape;113;p26"/>
          <p:cNvSpPr txBox="1"/>
          <p:nvPr/>
        </p:nvSpPr>
        <p:spPr>
          <a:xfrm>
            <a:off x="381000" y="520898"/>
            <a:ext cx="5905500" cy="509100"/>
          </a:xfrm>
          <a:prstGeom prst="rect">
            <a:avLst/>
          </a:prstGeom>
          <a:noFill/>
          <a:ln>
            <a:noFill/>
          </a:ln>
        </p:spPr>
        <p:txBody>
          <a:bodyPr spcFirstLastPara="1" wrap="square" lIns="43650" tIns="43650" rIns="43650" bIns="43650" anchor="t" anchorCtr="0">
            <a:noAutofit/>
          </a:bodyPr>
          <a:lstStyle/>
          <a:p>
            <a:pPr marL="0" marR="0" lvl="0" indent="0" algn="l" rtl="0">
              <a:lnSpc>
                <a:spcPct val="80000"/>
              </a:lnSpc>
              <a:spcBef>
                <a:spcPts val="0"/>
              </a:spcBef>
              <a:spcAft>
                <a:spcPts val="0"/>
              </a:spcAft>
              <a:buClr>
                <a:srgbClr val="E7253A"/>
              </a:buClr>
              <a:buSzPts val="4100"/>
              <a:buFont typeface="Arial"/>
              <a:buNone/>
            </a:pPr>
            <a:r>
              <a:rPr lang="en-US" sz="4100" b="0" i="0" u="none" strike="noStrike" cap="none">
                <a:solidFill>
                  <a:srgbClr val="E7253A"/>
                </a:solidFill>
                <a:latin typeface="Arial"/>
                <a:ea typeface="Arial"/>
                <a:cs typeface="Arial"/>
                <a:sym typeface="Arial"/>
              </a:rPr>
              <a:t>TITLE TEXT</a:t>
            </a:r>
            <a:endParaRPr sz="1200"/>
          </a:p>
        </p:txBody>
      </p:sp>
      <p:sp>
        <p:nvSpPr>
          <p:cNvPr id="114" name="Google Shape;114;p26"/>
          <p:cNvSpPr txBox="1">
            <a:spLocks noGrp="1"/>
          </p:cNvSpPr>
          <p:nvPr>
            <p:ph type="sldNum" idx="12"/>
          </p:nvPr>
        </p:nvSpPr>
        <p:spPr>
          <a:xfrm>
            <a:off x="11424958" y="303609"/>
            <a:ext cx="381300" cy="321600"/>
          </a:xfrm>
          <a:prstGeom prst="rect">
            <a:avLst/>
          </a:prstGeom>
          <a:noFill/>
          <a:ln>
            <a:noFill/>
          </a:ln>
        </p:spPr>
        <p:txBody>
          <a:bodyPr spcFirstLastPara="1" wrap="square" lIns="43650" tIns="43650" rIns="43650" bIns="43650" anchor="t" anchorCtr="0">
            <a:noAutofit/>
          </a:bodyPr>
          <a:lstStyle>
            <a:lvl1pPr marL="0" marR="0" lvl="0"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1pPr>
            <a:lvl2pPr marL="0" marR="0" lvl="1"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2pPr>
            <a:lvl3pPr marL="0" marR="0" lvl="2"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3pPr>
            <a:lvl4pPr marL="0" marR="0" lvl="3"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4pPr>
            <a:lvl5pPr marL="0" marR="0" lvl="4"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5pPr>
            <a:lvl6pPr marL="0" marR="0" lvl="5"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6pPr>
            <a:lvl7pPr marL="0" marR="0" lvl="6"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7pPr>
            <a:lvl8pPr marL="0" marR="0" lvl="7"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8pPr>
            <a:lvl9pPr marL="0" marR="0" lvl="8"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Photo - 3 Up">
  <p:cSld name="Photo - 3 Up">
    <p:bg>
      <p:bgPr>
        <a:solidFill>
          <a:srgbClr val="222222"/>
        </a:solidFill>
        <a:effectLst/>
      </p:bgPr>
    </p:bg>
    <p:spTree>
      <p:nvGrpSpPr>
        <p:cNvPr id="1" name="Shape 115"/>
        <p:cNvGrpSpPr/>
        <p:nvPr/>
      </p:nvGrpSpPr>
      <p:grpSpPr>
        <a:xfrm>
          <a:off x="0" y="0"/>
          <a:ext cx="0" cy="0"/>
          <a:chOff x="0" y="0"/>
          <a:chExt cx="0" cy="0"/>
        </a:xfrm>
      </p:grpSpPr>
      <p:sp>
        <p:nvSpPr>
          <p:cNvPr id="116" name="Google Shape;116;p27"/>
          <p:cNvSpPr>
            <a:spLocks noGrp="1"/>
          </p:cNvSpPr>
          <p:nvPr>
            <p:ph type="pic" idx="2"/>
          </p:nvPr>
        </p:nvSpPr>
        <p:spPr>
          <a:xfrm>
            <a:off x="6096707" y="0"/>
            <a:ext cx="6096000" cy="3420000"/>
          </a:xfrm>
          <a:prstGeom prst="rect">
            <a:avLst/>
          </a:prstGeom>
          <a:noFill/>
          <a:ln>
            <a:noFill/>
          </a:ln>
        </p:spPr>
        <p:txBody>
          <a:bodyPr spcFirstLastPara="1" wrap="square" lIns="78575" tIns="78575" rIns="78575" bIns="78575" anchor="t" anchorCtr="0"/>
          <a:lstStyle>
            <a:lvl1pPr marR="0" lvl="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1pPr>
            <a:lvl2pPr marR="0" lvl="1"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2pPr>
            <a:lvl3pPr marR="0" lvl="2"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3pPr>
            <a:lvl4pPr marR="0" lvl="3"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4pPr>
            <a:lvl5pPr marR="0" lvl="4"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5pPr>
            <a:lvl6pPr marR="0" lvl="5"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R="0" lvl="6"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R="0" lvl="7"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R="0" lvl="8"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endParaRPr/>
          </a:p>
        </p:txBody>
      </p:sp>
      <p:sp>
        <p:nvSpPr>
          <p:cNvPr id="117" name="Google Shape;117;p27"/>
          <p:cNvSpPr>
            <a:spLocks noGrp="1"/>
          </p:cNvSpPr>
          <p:nvPr>
            <p:ph type="pic" idx="3"/>
          </p:nvPr>
        </p:nvSpPr>
        <p:spPr>
          <a:xfrm>
            <a:off x="6096000" y="3446859"/>
            <a:ext cx="6096000" cy="3420000"/>
          </a:xfrm>
          <a:prstGeom prst="rect">
            <a:avLst/>
          </a:prstGeom>
          <a:noFill/>
          <a:ln>
            <a:noFill/>
          </a:ln>
        </p:spPr>
        <p:txBody>
          <a:bodyPr spcFirstLastPara="1" wrap="square" lIns="78575" tIns="78575" rIns="78575" bIns="78575" anchor="t" anchorCtr="0"/>
          <a:lstStyle>
            <a:lvl1pPr marR="0" lvl="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1pPr>
            <a:lvl2pPr marR="0" lvl="1"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2pPr>
            <a:lvl3pPr marR="0" lvl="2"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3pPr>
            <a:lvl4pPr marR="0" lvl="3"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4pPr>
            <a:lvl5pPr marR="0" lvl="4"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5pPr>
            <a:lvl6pPr marR="0" lvl="5"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R="0" lvl="6"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R="0" lvl="7"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R="0" lvl="8"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endParaRPr/>
          </a:p>
        </p:txBody>
      </p:sp>
      <p:sp>
        <p:nvSpPr>
          <p:cNvPr id="118" name="Google Shape;118;p27"/>
          <p:cNvSpPr>
            <a:spLocks noGrp="1"/>
          </p:cNvSpPr>
          <p:nvPr>
            <p:ph type="pic" idx="4"/>
          </p:nvPr>
        </p:nvSpPr>
        <p:spPr>
          <a:xfrm>
            <a:off x="0" y="0"/>
            <a:ext cx="6064200" cy="6858000"/>
          </a:xfrm>
          <a:prstGeom prst="rect">
            <a:avLst/>
          </a:prstGeom>
          <a:noFill/>
          <a:ln>
            <a:noFill/>
          </a:ln>
        </p:spPr>
        <p:txBody>
          <a:bodyPr spcFirstLastPara="1" wrap="square" lIns="78575" tIns="78575" rIns="78575" bIns="78575" anchor="t" anchorCtr="0"/>
          <a:lstStyle>
            <a:lvl1pPr marR="0" lvl="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1pPr>
            <a:lvl2pPr marR="0" lvl="1"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2pPr>
            <a:lvl3pPr marR="0" lvl="2"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3pPr>
            <a:lvl4pPr marR="0" lvl="3"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4pPr>
            <a:lvl5pPr marR="0" lvl="4"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5pPr>
            <a:lvl6pPr marR="0" lvl="5"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R="0" lvl="6"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R="0" lvl="7"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R="0" lvl="8"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endParaRPr/>
          </a:p>
        </p:txBody>
      </p:sp>
      <p:sp>
        <p:nvSpPr>
          <p:cNvPr id="119" name="Google Shape;119;p27"/>
          <p:cNvSpPr txBox="1">
            <a:spLocks noGrp="1"/>
          </p:cNvSpPr>
          <p:nvPr>
            <p:ph type="sldNum" idx="12"/>
          </p:nvPr>
        </p:nvSpPr>
        <p:spPr>
          <a:xfrm>
            <a:off x="11424958" y="303609"/>
            <a:ext cx="381300" cy="321600"/>
          </a:xfrm>
          <a:prstGeom prst="rect">
            <a:avLst/>
          </a:prstGeom>
          <a:noFill/>
          <a:ln>
            <a:noFill/>
          </a:ln>
        </p:spPr>
        <p:txBody>
          <a:bodyPr spcFirstLastPara="1" wrap="square" lIns="43650" tIns="43650" rIns="43650" bIns="43650" anchor="t" anchorCtr="0">
            <a:noAutofit/>
          </a:bodyPr>
          <a:lstStyle>
            <a:lvl1pPr marL="0" marR="0" lvl="0"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1pPr>
            <a:lvl2pPr marL="0" marR="0" lvl="1"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2pPr>
            <a:lvl3pPr marL="0" marR="0" lvl="2"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3pPr>
            <a:lvl4pPr marL="0" marR="0" lvl="3"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4pPr>
            <a:lvl5pPr marL="0" marR="0" lvl="4"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5pPr>
            <a:lvl6pPr marL="0" marR="0" lvl="5"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6pPr>
            <a:lvl7pPr marL="0" marR="0" lvl="6"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7pPr>
            <a:lvl8pPr marL="0" marR="0" lvl="7"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8pPr>
            <a:lvl9pPr marL="0" marR="0" lvl="8"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matchingName="Quote">
  <p:cSld name="Quote">
    <p:bg>
      <p:bgPr>
        <a:solidFill>
          <a:srgbClr val="222222"/>
        </a:solidFill>
        <a:effectLst/>
      </p:bgPr>
    </p:bg>
    <p:spTree>
      <p:nvGrpSpPr>
        <p:cNvPr id="1" name="Shape 120"/>
        <p:cNvGrpSpPr/>
        <p:nvPr/>
      </p:nvGrpSpPr>
      <p:grpSpPr>
        <a:xfrm>
          <a:off x="0" y="0"/>
          <a:ext cx="0" cy="0"/>
          <a:chOff x="0" y="0"/>
          <a:chExt cx="0" cy="0"/>
        </a:xfrm>
      </p:grpSpPr>
      <p:cxnSp>
        <p:nvCxnSpPr>
          <p:cNvPr id="121" name="Google Shape;121;p28"/>
          <p:cNvCxnSpPr/>
          <p:nvPr/>
        </p:nvCxnSpPr>
        <p:spPr>
          <a:xfrm rot="10800000" flipH="1">
            <a:off x="381000" y="698201"/>
            <a:ext cx="11430000" cy="300"/>
          </a:xfrm>
          <a:prstGeom prst="straightConnector1">
            <a:avLst/>
          </a:prstGeom>
          <a:noFill/>
          <a:ln w="25400" cap="flat" cmpd="sng">
            <a:solidFill>
              <a:srgbClr val="A6AAA9"/>
            </a:solidFill>
            <a:prstDash val="solid"/>
            <a:miter lim="400000"/>
            <a:headEnd type="none" w="sm" len="sm"/>
            <a:tailEnd type="none" w="sm" len="sm"/>
          </a:ln>
        </p:spPr>
      </p:cxnSp>
      <p:sp>
        <p:nvSpPr>
          <p:cNvPr id="122" name="Google Shape;122;p28"/>
          <p:cNvSpPr/>
          <p:nvPr/>
        </p:nvSpPr>
        <p:spPr>
          <a:xfrm>
            <a:off x="440531" y="1660922"/>
            <a:ext cx="11310900" cy="3676800"/>
          </a:xfrm>
          <a:custGeom>
            <a:avLst/>
            <a:gdLst/>
            <a:ahLst/>
            <a:cxnLst/>
            <a:rect l="l" t="t" r="r" b="b"/>
            <a:pathLst>
              <a:path w="120000" h="120000" extrusionOk="0">
                <a:moveTo>
                  <a:pt x="1244" y="0"/>
                </a:moveTo>
                <a:cubicBezTo>
                  <a:pt x="555" y="0"/>
                  <a:pt x="0" y="1288"/>
                  <a:pt x="0" y="2866"/>
                </a:cubicBezTo>
                <a:lnTo>
                  <a:pt x="0" y="104383"/>
                </a:lnTo>
                <a:cubicBezTo>
                  <a:pt x="0" y="105961"/>
                  <a:pt x="555" y="107250"/>
                  <a:pt x="1244" y="107250"/>
                </a:cubicBezTo>
                <a:lnTo>
                  <a:pt x="95711" y="107250"/>
                </a:lnTo>
                <a:lnTo>
                  <a:pt x="99166" y="120000"/>
                </a:lnTo>
                <a:lnTo>
                  <a:pt x="102616" y="107250"/>
                </a:lnTo>
                <a:lnTo>
                  <a:pt x="118755" y="107250"/>
                </a:lnTo>
                <a:cubicBezTo>
                  <a:pt x="119444" y="107250"/>
                  <a:pt x="120000" y="105961"/>
                  <a:pt x="120000" y="104383"/>
                </a:cubicBezTo>
                <a:lnTo>
                  <a:pt x="120000" y="2866"/>
                </a:lnTo>
                <a:cubicBezTo>
                  <a:pt x="120000" y="1288"/>
                  <a:pt x="119444" y="0"/>
                  <a:pt x="118755" y="0"/>
                </a:cubicBezTo>
                <a:lnTo>
                  <a:pt x="1244" y="0"/>
                </a:lnTo>
                <a:close/>
              </a:path>
            </a:pathLst>
          </a:custGeom>
          <a:solidFill>
            <a:schemeClr val="accent5"/>
          </a:solidFill>
          <a:ln>
            <a:noFill/>
          </a:ln>
        </p:spPr>
        <p:txBody>
          <a:bodyPr spcFirstLastPara="1" wrap="square" lIns="43650" tIns="43650" rIns="43650" bIns="43650" anchor="ctr" anchorCtr="0">
            <a:noAutofit/>
          </a:bodyPr>
          <a:lstStyle/>
          <a:p>
            <a:pPr marL="0" marR="0" lvl="0" indent="0" algn="ctr" rtl="0">
              <a:lnSpc>
                <a:spcPct val="80000"/>
              </a:lnSpc>
              <a:spcBef>
                <a:spcPts val="0"/>
              </a:spcBef>
              <a:spcAft>
                <a:spcPts val="0"/>
              </a:spcAft>
              <a:buClr>
                <a:srgbClr val="FFFFFF"/>
              </a:buClr>
              <a:buSzPts val="1700"/>
              <a:buFont typeface="Arial"/>
              <a:buNone/>
            </a:pPr>
            <a:endParaRPr sz="1700" b="0" i="0" u="none" strike="noStrike" cap="none">
              <a:solidFill>
                <a:srgbClr val="838787"/>
              </a:solidFill>
              <a:latin typeface="Avenir"/>
              <a:ea typeface="Avenir"/>
              <a:cs typeface="Avenir"/>
              <a:sym typeface="Avenir"/>
            </a:endParaRPr>
          </a:p>
        </p:txBody>
      </p:sp>
      <p:sp>
        <p:nvSpPr>
          <p:cNvPr id="123" name="Google Shape;123;p28"/>
          <p:cNvSpPr txBox="1">
            <a:spLocks noGrp="1"/>
          </p:cNvSpPr>
          <p:nvPr>
            <p:ph type="body" idx="1"/>
          </p:nvPr>
        </p:nvSpPr>
        <p:spPr>
          <a:xfrm>
            <a:off x="833438" y="2044898"/>
            <a:ext cx="10525200" cy="912600"/>
          </a:xfrm>
          <a:prstGeom prst="rect">
            <a:avLst/>
          </a:prstGeom>
          <a:noFill/>
          <a:ln>
            <a:noFill/>
          </a:ln>
        </p:spPr>
        <p:txBody>
          <a:bodyPr spcFirstLastPara="1" wrap="square" lIns="78575" tIns="78575" rIns="78575" bIns="78575" anchor="t" anchorCtr="0"/>
          <a:lstStyle>
            <a:lvl1pPr marL="457200" marR="0" lvl="0" indent="-228600" algn="l" rtl="0">
              <a:lnSpc>
                <a:spcPct val="80000"/>
              </a:lnSpc>
              <a:spcBef>
                <a:spcPts val="0"/>
              </a:spcBef>
              <a:spcAft>
                <a:spcPts val="0"/>
              </a:spcAft>
              <a:buClr>
                <a:srgbClr val="FFFFFF"/>
              </a:buClr>
              <a:buSzPts val="8100"/>
              <a:buFont typeface="Avenir"/>
              <a:buNone/>
              <a:defRPr sz="8100" b="0" i="0" u="none" strike="noStrike" cap="none">
                <a:solidFill>
                  <a:srgbClr val="FFFFFF"/>
                </a:solidFill>
                <a:latin typeface="Arial"/>
                <a:ea typeface="Arial"/>
                <a:cs typeface="Arial"/>
                <a:sym typeface="Arial"/>
              </a:defRPr>
            </a:lvl1pPr>
            <a:lvl2pPr marL="914400" marR="0" lvl="1"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2pPr>
            <a:lvl3pPr marL="1371600" marR="0" lvl="2"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3pPr>
            <a:lvl4pPr marL="1828800" marR="0" lvl="3"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4pPr>
            <a:lvl5pPr marL="2286000" marR="0" lvl="4"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5pPr>
            <a:lvl6pPr marL="2743200" marR="0" lvl="5"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L="3200400" marR="0" lvl="6"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L="3657600" marR="0" lvl="7"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L="4114800" marR="0" lvl="8"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endParaRPr/>
          </a:p>
        </p:txBody>
      </p:sp>
      <p:sp>
        <p:nvSpPr>
          <p:cNvPr id="124" name="Google Shape;124;p28"/>
          <p:cNvSpPr txBox="1">
            <a:spLocks noGrp="1"/>
          </p:cNvSpPr>
          <p:nvPr>
            <p:ph type="body" idx="2"/>
          </p:nvPr>
        </p:nvSpPr>
        <p:spPr>
          <a:xfrm>
            <a:off x="381000" y="5476875"/>
            <a:ext cx="11430000" cy="607200"/>
          </a:xfrm>
          <a:prstGeom prst="rect">
            <a:avLst/>
          </a:prstGeom>
          <a:noFill/>
          <a:ln>
            <a:noFill/>
          </a:ln>
        </p:spPr>
        <p:txBody>
          <a:bodyPr spcFirstLastPara="1" wrap="square" lIns="78575" tIns="78575" rIns="78575" bIns="78575" anchor="t" anchorCtr="0"/>
          <a:lstStyle>
            <a:lvl1pPr marL="457200" marR="0" lvl="0" indent="-228600" algn="r" rtl="0">
              <a:lnSpc>
                <a:spcPct val="80000"/>
              </a:lnSpc>
              <a:spcBef>
                <a:spcPts val="0"/>
              </a:spcBef>
              <a:spcAft>
                <a:spcPts val="0"/>
              </a:spcAft>
              <a:buClr>
                <a:srgbClr val="838787"/>
              </a:buClr>
              <a:buSzPts val="5200"/>
              <a:buFont typeface="Avenir"/>
              <a:buNone/>
              <a:defRPr sz="5200" b="0" i="0" u="none" strike="noStrike" cap="none">
                <a:solidFill>
                  <a:srgbClr val="838787"/>
                </a:solidFill>
                <a:latin typeface="Arial"/>
                <a:ea typeface="Arial"/>
                <a:cs typeface="Arial"/>
                <a:sym typeface="Arial"/>
              </a:defRPr>
            </a:lvl1pPr>
            <a:lvl2pPr marL="914400" marR="0" lvl="1"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2pPr>
            <a:lvl3pPr marL="1371600" marR="0" lvl="2"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3pPr>
            <a:lvl4pPr marL="1828800" marR="0" lvl="3"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4pPr>
            <a:lvl5pPr marL="2286000" marR="0" lvl="4"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5pPr>
            <a:lvl6pPr marL="2743200" marR="0" lvl="5"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L="3200400" marR="0" lvl="6"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L="3657600" marR="0" lvl="7"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L="4114800" marR="0" lvl="8"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endParaRPr/>
          </a:p>
        </p:txBody>
      </p:sp>
      <p:sp>
        <p:nvSpPr>
          <p:cNvPr id="125" name="Google Shape;125;p28"/>
          <p:cNvSpPr txBox="1">
            <a:spLocks noGrp="1"/>
          </p:cNvSpPr>
          <p:nvPr>
            <p:ph type="body" idx="3"/>
          </p:nvPr>
        </p:nvSpPr>
        <p:spPr>
          <a:xfrm>
            <a:off x="381000" y="321469"/>
            <a:ext cx="10477500" cy="321600"/>
          </a:xfrm>
          <a:prstGeom prst="rect">
            <a:avLst/>
          </a:prstGeom>
          <a:noFill/>
          <a:ln>
            <a:noFill/>
          </a:ln>
        </p:spPr>
        <p:txBody>
          <a:bodyPr spcFirstLastPara="1" wrap="square" lIns="78575" tIns="78575" rIns="78575" bIns="78575" anchor="b" anchorCtr="0"/>
          <a:lstStyle>
            <a:lvl1pPr marL="457200" marR="0" lvl="0" indent="-228600" algn="l" rtl="0">
              <a:lnSpc>
                <a:spcPct val="80000"/>
              </a:lnSpc>
              <a:spcBef>
                <a:spcPts val="0"/>
              </a:spcBef>
              <a:spcAft>
                <a:spcPts val="0"/>
              </a:spcAft>
              <a:buClr>
                <a:srgbClr val="838787"/>
              </a:buClr>
              <a:buSzPts val="2100"/>
              <a:buFont typeface="Avenir"/>
              <a:buNone/>
              <a:defRPr sz="2100" b="0" i="0" u="none" strike="noStrike" cap="none">
                <a:solidFill>
                  <a:srgbClr val="838787"/>
                </a:solidFill>
                <a:latin typeface="Arial"/>
                <a:ea typeface="Arial"/>
                <a:cs typeface="Arial"/>
                <a:sym typeface="Arial"/>
              </a:defRPr>
            </a:lvl1pPr>
            <a:lvl2pPr marL="914400" marR="0" lvl="1"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2pPr>
            <a:lvl3pPr marL="1371600" marR="0" lvl="2"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3pPr>
            <a:lvl4pPr marL="1828800" marR="0" lvl="3"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4pPr>
            <a:lvl5pPr marL="2286000" marR="0" lvl="4"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5pPr>
            <a:lvl6pPr marL="2743200" marR="0" lvl="5"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L="3200400" marR="0" lvl="6"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L="3657600" marR="0" lvl="7"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L="4114800" marR="0" lvl="8"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endParaRPr/>
          </a:p>
        </p:txBody>
      </p:sp>
      <p:sp>
        <p:nvSpPr>
          <p:cNvPr id="126" name="Google Shape;126;p28"/>
          <p:cNvSpPr txBox="1">
            <a:spLocks noGrp="1"/>
          </p:cNvSpPr>
          <p:nvPr>
            <p:ph type="sldNum" idx="12"/>
          </p:nvPr>
        </p:nvSpPr>
        <p:spPr>
          <a:xfrm>
            <a:off x="11424958" y="303609"/>
            <a:ext cx="381300" cy="321600"/>
          </a:xfrm>
          <a:prstGeom prst="rect">
            <a:avLst/>
          </a:prstGeom>
          <a:noFill/>
          <a:ln>
            <a:noFill/>
          </a:ln>
        </p:spPr>
        <p:txBody>
          <a:bodyPr spcFirstLastPara="1" wrap="square" lIns="43650" tIns="43650" rIns="43650" bIns="43650" anchor="t" anchorCtr="0">
            <a:noAutofit/>
          </a:bodyPr>
          <a:lstStyle>
            <a:lvl1pPr marL="0" marR="0" lvl="0"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1pPr>
            <a:lvl2pPr marL="0" marR="0" lvl="1"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2pPr>
            <a:lvl3pPr marL="0" marR="0" lvl="2"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3pPr>
            <a:lvl4pPr marL="0" marR="0" lvl="3"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4pPr>
            <a:lvl5pPr marL="0" marR="0" lvl="4"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5pPr>
            <a:lvl6pPr marL="0" marR="0" lvl="5"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6pPr>
            <a:lvl7pPr marL="0" marR="0" lvl="6"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7pPr>
            <a:lvl8pPr marL="0" marR="0" lvl="7"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8pPr>
            <a:lvl9pPr marL="0" marR="0" lvl="8"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matchingName="Quote Alt">
  <p:cSld name="Quote Alt">
    <p:bg>
      <p:bgPr>
        <a:solidFill>
          <a:schemeClr val="accent1"/>
        </a:solidFill>
        <a:effectLst/>
      </p:bgPr>
    </p:bg>
    <p:spTree>
      <p:nvGrpSpPr>
        <p:cNvPr id="1" name="Shape 127"/>
        <p:cNvGrpSpPr/>
        <p:nvPr/>
      </p:nvGrpSpPr>
      <p:grpSpPr>
        <a:xfrm>
          <a:off x="0" y="0"/>
          <a:ext cx="0" cy="0"/>
          <a:chOff x="0" y="0"/>
          <a:chExt cx="0" cy="0"/>
        </a:xfrm>
      </p:grpSpPr>
      <p:sp>
        <p:nvSpPr>
          <p:cNvPr id="128" name="Google Shape;128;p29"/>
          <p:cNvSpPr txBox="1">
            <a:spLocks noGrp="1"/>
          </p:cNvSpPr>
          <p:nvPr>
            <p:ph type="body" idx="1"/>
          </p:nvPr>
        </p:nvSpPr>
        <p:spPr>
          <a:xfrm>
            <a:off x="5524500" y="1857375"/>
            <a:ext cx="6286500" cy="1759200"/>
          </a:xfrm>
          <a:prstGeom prst="rect">
            <a:avLst/>
          </a:prstGeom>
          <a:noFill/>
          <a:ln>
            <a:noFill/>
          </a:ln>
        </p:spPr>
        <p:txBody>
          <a:bodyPr spcFirstLastPara="1" wrap="square" lIns="78575" tIns="78575" rIns="78575" bIns="78575" anchor="t" anchorCtr="0"/>
          <a:lstStyle>
            <a:lvl1pPr marL="457200" marR="0" lvl="0" indent="-228600" algn="l" rtl="0">
              <a:lnSpc>
                <a:spcPct val="80000"/>
              </a:lnSpc>
              <a:spcBef>
                <a:spcPts val="0"/>
              </a:spcBef>
              <a:spcAft>
                <a:spcPts val="0"/>
              </a:spcAft>
              <a:buClr>
                <a:srgbClr val="FFFFFF"/>
              </a:buClr>
              <a:buSzPts val="8100"/>
              <a:buFont typeface="Avenir"/>
              <a:buNone/>
              <a:defRPr sz="8100" b="0" i="0" u="none" strike="noStrike" cap="none">
                <a:solidFill>
                  <a:srgbClr val="FFFFFF"/>
                </a:solidFill>
                <a:latin typeface="Arial"/>
                <a:ea typeface="Arial"/>
                <a:cs typeface="Arial"/>
                <a:sym typeface="Arial"/>
              </a:defRPr>
            </a:lvl1pPr>
            <a:lvl2pPr marL="914400" marR="0" lvl="1"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2pPr>
            <a:lvl3pPr marL="1371600" marR="0" lvl="2"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3pPr>
            <a:lvl4pPr marL="1828800" marR="0" lvl="3"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4pPr>
            <a:lvl5pPr marL="2286000" marR="0" lvl="4"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5pPr>
            <a:lvl6pPr marL="2743200" marR="0" lvl="5"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L="3200400" marR="0" lvl="6"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L="3657600" marR="0" lvl="7"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L="4114800" marR="0" lvl="8"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endParaRPr/>
          </a:p>
        </p:txBody>
      </p:sp>
      <p:sp>
        <p:nvSpPr>
          <p:cNvPr id="129" name="Google Shape;129;p29"/>
          <p:cNvSpPr>
            <a:spLocks noGrp="1"/>
          </p:cNvSpPr>
          <p:nvPr>
            <p:ph type="pic" idx="2"/>
          </p:nvPr>
        </p:nvSpPr>
        <p:spPr>
          <a:xfrm>
            <a:off x="0" y="0"/>
            <a:ext cx="5143500" cy="6858000"/>
          </a:xfrm>
          <a:prstGeom prst="rect">
            <a:avLst/>
          </a:prstGeom>
          <a:noFill/>
          <a:ln>
            <a:noFill/>
          </a:ln>
        </p:spPr>
        <p:txBody>
          <a:bodyPr spcFirstLastPara="1" wrap="square" lIns="78575" tIns="78575" rIns="78575" bIns="78575" anchor="t" anchorCtr="0"/>
          <a:lstStyle>
            <a:lvl1pPr marR="0" lvl="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1pPr>
            <a:lvl2pPr marR="0" lvl="1"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2pPr>
            <a:lvl3pPr marR="0" lvl="2"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3pPr>
            <a:lvl4pPr marR="0" lvl="3"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4pPr>
            <a:lvl5pPr marR="0" lvl="4"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5pPr>
            <a:lvl6pPr marR="0" lvl="5"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R="0" lvl="6"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R="0" lvl="7"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R="0" lvl="8"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endParaRPr/>
          </a:p>
        </p:txBody>
      </p:sp>
      <p:sp>
        <p:nvSpPr>
          <p:cNvPr id="130" name="Google Shape;130;p29"/>
          <p:cNvSpPr txBox="1">
            <a:spLocks noGrp="1"/>
          </p:cNvSpPr>
          <p:nvPr>
            <p:ph type="body" idx="3"/>
          </p:nvPr>
        </p:nvSpPr>
        <p:spPr>
          <a:xfrm>
            <a:off x="5524500" y="5476875"/>
            <a:ext cx="6286500" cy="607200"/>
          </a:xfrm>
          <a:prstGeom prst="rect">
            <a:avLst/>
          </a:prstGeom>
          <a:noFill/>
          <a:ln>
            <a:noFill/>
          </a:ln>
        </p:spPr>
        <p:txBody>
          <a:bodyPr spcFirstLastPara="1" wrap="square" lIns="78575" tIns="78575" rIns="78575" bIns="78575" anchor="ctr" anchorCtr="0"/>
          <a:lstStyle>
            <a:lvl1pPr marL="457200" marR="0" lvl="0" indent="-228600" algn="l" rtl="0">
              <a:lnSpc>
                <a:spcPct val="100000"/>
              </a:lnSpc>
              <a:spcBef>
                <a:spcPts val="0"/>
              </a:spcBef>
              <a:spcAft>
                <a:spcPts val="0"/>
              </a:spcAft>
              <a:buClr>
                <a:srgbClr val="232323"/>
              </a:buClr>
              <a:buSzPts val="5200"/>
              <a:buFont typeface="Avenir"/>
              <a:buNone/>
              <a:defRPr sz="5200" b="0" i="0" u="none" strike="noStrike" cap="none">
                <a:solidFill>
                  <a:srgbClr val="232323"/>
                </a:solidFill>
                <a:latin typeface="Arial"/>
                <a:ea typeface="Arial"/>
                <a:cs typeface="Arial"/>
                <a:sym typeface="Arial"/>
              </a:defRPr>
            </a:lvl1pPr>
            <a:lvl2pPr marL="914400" marR="0" lvl="1"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2pPr>
            <a:lvl3pPr marL="1371600" marR="0" lvl="2"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3pPr>
            <a:lvl4pPr marL="1828800" marR="0" lvl="3"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4pPr>
            <a:lvl5pPr marL="2286000" marR="0" lvl="4"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5pPr>
            <a:lvl6pPr marL="2743200" marR="0" lvl="5"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L="3200400" marR="0" lvl="6"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L="3657600" marR="0" lvl="7"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L="4114800" marR="0" lvl="8"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endParaRPr/>
          </a:p>
        </p:txBody>
      </p:sp>
      <p:sp>
        <p:nvSpPr>
          <p:cNvPr id="131" name="Google Shape;131;p29"/>
          <p:cNvSpPr txBox="1">
            <a:spLocks noGrp="1"/>
          </p:cNvSpPr>
          <p:nvPr>
            <p:ph type="sldNum" idx="12"/>
          </p:nvPr>
        </p:nvSpPr>
        <p:spPr>
          <a:xfrm>
            <a:off x="11424958" y="303609"/>
            <a:ext cx="381300" cy="321600"/>
          </a:xfrm>
          <a:prstGeom prst="rect">
            <a:avLst/>
          </a:prstGeom>
          <a:noFill/>
          <a:ln>
            <a:noFill/>
          </a:ln>
        </p:spPr>
        <p:txBody>
          <a:bodyPr spcFirstLastPara="1" wrap="square" lIns="43650" tIns="43650" rIns="43650" bIns="43650" anchor="t" anchorCtr="0">
            <a:noAutofit/>
          </a:bodyPr>
          <a:lstStyle>
            <a:lvl1pPr marL="0" marR="0" lvl="0"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1pPr>
            <a:lvl2pPr marL="0" marR="0" lvl="1"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2pPr>
            <a:lvl3pPr marL="0" marR="0" lvl="2"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3pPr>
            <a:lvl4pPr marL="0" marR="0" lvl="3"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4pPr>
            <a:lvl5pPr marL="0" marR="0" lvl="4"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5pPr>
            <a:lvl6pPr marL="0" marR="0" lvl="5"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6pPr>
            <a:lvl7pPr marL="0" marR="0" lvl="6"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7pPr>
            <a:lvl8pPr marL="0" marR="0" lvl="7"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8pPr>
            <a:lvl9pPr marL="0" marR="0" lvl="8"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matchingName="Photo">
  <p:cSld name="Photo">
    <p:bg>
      <p:bgPr>
        <a:solidFill>
          <a:srgbClr val="222222"/>
        </a:solidFill>
        <a:effectLst/>
      </p:bgPr>
    </p:bg>
    <p:spTree>
      <p:nvGrpSpPr>
        <p:cNvPr id="1" name="Shape 132"/>
        <p:cNvGrpSpPr/>
        <p:nvPr/>
      </p:nvGrpSpPr>
      <p:grpSpPr>
        <a:xfrm>
          <a:off x="0" y="0"/>
          <a:ext cx="0" cy="0"/>
          <a:chOff x="0" y="0"/>
          <a:chExt cx="0" cy="0"/>
        </a:xfrm>
      </p:grpSpPr>
      <p:sp>
        <p:nvSpPr>
          <p:cNvPr id="133" name="Google Shape;133;p30"/>
          <p:cNvSpPr>
            <a:spLocks noGrp="1"/>
          </p:cNvSpPr>
          <p:nvPr>
            <p:ph type="pic" idx="2"/>
          </p:nvPr>
        </p:nvSpPr>
        <p:spPr>
          <a:xfrm>
            <a:off x="0" y="0"/>
            <a:ext cx="12192000" cy="6858000"/>
          </a:xfrm>
          <a:prstGeom prst="rect">
            <a:avLst/>
          </a:prstGeom>
          <a:noFill/>
          <a:ln>
            <a:noFill/>
          </a:ln>
        </p:spPr>
        <p:txBody>
          <a:bodyPr spcFirstLastPara="1" wrap="square" lIns="78575" tIns="78575" rIns="78575" bIns="78575" anchor="t" anchorCtr="0"/>
          <a:lstStyle>
            <a:lvl1pPr marR="0" lvl="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1pPr>
            <a:lvl2pPr marR="0" lvl="1"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2pPr>
            <a:lvl3pPr marR="0" lvl="2"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3pPr>
            <a:lvl4pPr marR="0" lvl="3"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4pPr>
            <a:lvl5pPr marR="0" lvl="4"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5pPr>
            <a:lvl6pPr marR="0" lvl="5"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R="0" lvl="6"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R="0" lvl="7"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R="0" lvl="8"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endParaRPr/>
          </a:p>
        </p:txBody>
      </p:sp>
      <p:sp>
        <p:nvSpPr>
          <p:cNvPr id="134" name="Google Shape;134;p30"/>
          <p:cNvSpPr txBox="1">
            <a:spLocks noGrp="1"/>
          </p:cNvSpPr>
          <p:nvPr>
            <p:ph type="sldNum" idx="12"/>
          </p:nvPr>
        </p:nvSpPr>
        <p:spPr>
          <a:xfrm>
            <a:off x="11424958" y="303609"/>
            <a:ext cx="381300" cy="321600"/>
          </a:xfrm>
          <a:prstGeom prst="rect">
            <a:avLst/>
          </a:prstGeom>
          <a:noFill/>
          <a:ln>
            <a:noFill/>
          </a:ln>
        </p:spPr>
        <p:txBody>
          <a:bodyPr spcFirstLastPara="1" wrap="square" lIns="43650" tIns="43650" rIns="43650" bIns="43650" anchor="t" anchorCtr="0">
            <a:noAutofit/>
          </a:bodyPr>
          <a:lstStyle>
            <a:lvl1pPr marL="0" marR="0" lvl="0"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1pPr>
            <a:lvl2pPr marL="0" marR="0" lvl="1"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2pPr>
            <a:lvl3pPr marL="0" marR="0" lvl="2"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3pPr>
            <a:lvl4pPr marL="0" marR="0" lvl="3"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4pPr>
            <a:lvl5pPr marL="0" marR="0" lvl="4"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5pPr>
            <a:lvl6pPr marL="0" marR="0" lvl="5"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6pPr>
            <a:lvl7pPr marL="0" marR="0" lvl="6"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7pPr>
            <a:lvl8pPr marL="0" marR="0" lvl="7"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8pPr>
            <a:lvl9pPr marL="0" marR="0" lvl="8"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matchingName="Blank">
  <p:cSld name="Blank">
    <p:bg>
      <p:bgPr>
        <a:solidFill>
          <a:srgbClr val="222222"/>
        </a:solidFill>
        <a:effectLst/>
      </p:bgPr>
    </p:bg>
    <p:spTree>
      <p:nvGrpSpPr>
        <p:cNvPr id="1" name="Shape 135"/>
        <p:cNvGrpSpPr/>
        <p:nvPr/>
      </p:nvGrpSpPr>
      <p:grpSpPr>
        <a:xfrm>
          <a:off x="0" y="0"/>
          <a:ext cx="0" cy="0"/>
          <a:chOff x="0" y="0"/>
          <a:chExt cx="0" cy="0"/>
        </a:xfrm>
      </p:grpSpPr>
      <p:sp>
        <p:nvSpPr>
          <p:cNvPr id="136" name="Google Shape;136;p31"/>
          <p:cNvSpPr txBox="1">
            <a:spLocks noGrp="1"/>
          </p:cNvSpPr>
          <p:nvPr>
            <p:ph type="sldNum" idx="12"/>
          </p:nvPr>
        </p:nvSpPr>
        <p:spPr>
          <a:xfrm>
            <a:off x="11424958" y="303609"/>
            <a:ext cx="381300" cy="321600"/>
          </a:xfrm>
          <a:prstGeom prst="rect">
            <a:avLst/>
          </a:prstGeom>
          <a:noFill/>
          <a:ln>
            <a:noFill/>
          </a:ln>
        </p:spPr>
        <p:txBody>
          <a:bodyPr spcFirstLastPara="1" wrap="square" lIns="43650" tIns="43650" rIns="43650" bIns="43650" anchor="t" anchorCtr="0">
            <a:noAutofit/>
          </a:bodyPr>
          <a:lstStyle>
            <a:lvl1pPr marL="0" marR="0" lvl="0"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1pPr>
            <a:lvl2pPr marL="0" marR="0" lvl="1"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2pPr>
            <a:lvl3pPr marL="0" marR="0" lvl="2"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3pPr>
            <a:lvl4pPr marL="0" marR="0" lvl="3"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4pPr>
            <a:lvl5pPr marL="0" marR="0" lvl="4"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5pPr>
            <a:lvl6pPr marL="0" marR="0" lvl="5"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6pPr>
            <a:lvl7pPr marL="0" marR="0" lvl="6"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7pPr>
            <a:lvl8pPr marL="0" marR="0" lvl="7"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8pPr>
            <a:lvl9pPr marL="0" marR="0" lvl="8"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18" name="Google Shape;18;p4"/>
          <p:cNvSpPr txBox="1">
            <a:spLocks noGrp="1"/>
          </p:cNvSpPr>
          <p:nvPr>
            <p:ph type="body" idx="1"/>
          </p:nvPr>
        </p:nvSpPr>
        <p:spPr>
          <a:xfrm>
            <a:off x="415600" y="1536633"/>
            <a:ext cx="11360700" cy="4555200"/>
          </a:xfrm>
          <a:prstGeom prst="rect">
            <a:avLst/>
          </a:prstGeom>
        </p:spPr>
        <p:txBody>
          <a:bodyPr spcFirstLastPara="1" wrap="square" lIns="121900" tIns="121900" rIns="121900" bIns="121900" anchor="t" anchorCtr="0"/>
          <a:lstStyle>
            <a:lvl1pPr marL="457200" lvl="0" indent="-381000">
              <a:spcBef>
                <a:spcPts val="0"/>
              </a:spcBef>
              <a:spcAft>
                <a:spcPts val="0"/>
              </a:spcAft>
              <a:buSzPts val="24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19" name="Google Shape;19;p4"/>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22" name="Google Shape;22;p5"/>
          <p:cNvSpPr txBox="1">
            <a:spLocks noGrp="1"/>
          </p:cNvSpPr>
          <p:nvPr>
            <p:ph type="body" idx="1"/>
          </p:nvPr>
        </p:nvSpPr>
        <p:spPr>
          <a:xfrm>
            <a:off x="415600" y="1536633"/>
            <a:ext cx="5333100" cy="4555200"/>
          </a:xfrm>
          <a:prstGeom prst="rect">
            <a:avLst/>
          </a:prstGeom>
        </p:spPr>
        <p:txBody>
          <a:bodyPr spcFirstLastPara="1" wrap="square" lIns="121900" tIns="121900" rIns="121900" bIns="121900" anchor="t" anchorCtr="0"/>
          <a:lstStyle>
            <a:lvl1pPr marL="457200" lvl="0" indent="-349250">
              <a:spcBef>
                <a:spcPts val="0"/>
              </a:spcBef>
              <a:spcAft>
                <a:spcPts val="0"/>
              </a:spcAft>
              <a:buSzPts val="1900"/>
              <a:buChar char="●"/>
              <a:defRPr sz="19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23" name="Google Shape;23;p5"/>
          <p:cNvSpPr txBox="1">
            <a:spLocks noGrp="1"/>
          </p:cNvSpPr>
          <p:nvPr>
            <p:ph type="body" idx="2"/>
          </p:nvPr>
        </p:nvSpPr>
        <p:spPr>
          <a:xfrm>
            <a:off x="6443200" y="1536633"/>
            <a:ext cx="5333100" cy="4555200"/>
          </a:xfrm>
          <a:prstGeom prst="rect">
            <a:avLst/>
          </a:prstGeom>
        </p:spPr>
        <p:txBody>
          <a:bodyPr spcFirstLastPara="1" wrap="square" lIns="121900" tIns="121900" rIns="121900" bIns="121900" anchor="t" anchorCtr="0"/>
          <a:lstStyle>
            <a:lvl1pPr marL="457200" lvl="0" indent="-349250">
              <a:spcBef>
                <a:spcPts val="0"/>
              </a:spcBef>
              <a:spcAft>
                <a:spcPts val="0"/>
              </a:spcAft>
              <a:buSzPts val="1900"/>
              <a:buChar char="●"/>
              <a:defRPr sz="19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24" name="Google Shape;24;p5"/>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27" name="Google Shape;27;p6"/>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415600" y="740800"/>
            <a:ext cx="3744000" cy="1007700"/>
          </a:xfrm>
          <a:prstGeom prst="rect">
            <a:avLst/>
          </a:prstGeom>
        </p:spPr>
        <p:txBody>
          <a:bodyPr spcFirstLastPara="1" wrap="square" lIns="121900" tIns="121900" rIns="121900" bIns="121900" anchor="b" anchorCtr="0"/>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30" name="Google Shape;30;p7"/>
          <p:cNvSpPr txBox="1">
            <a:spLocks noGrp="1"/>
          </p:cNvSpPr>
          <p:nvPr>
            <p:ph type="body" idx="1"/>
          </p:nvPr>
        </p:nvSpPr>
        <p:spPr>
          <a:xfrm>
            <a:off x="415600" y="1852800"/>
            <a:ext cx="3744000" cy="4239300"/>
          </a:xfrm>
          <a:prstGeom prst="rect">
            <a:avLst/>
          </a:prstGeom>
        </p:spPr>
        <p:txBody>
          <a:bodyPr spcFirstLastPara="1" wrap="square" lIns="121900" tIns="121900" rIns="121900" bIns="121900" anchor="t" anchorCtr="0"/>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31" name="Google Shape;31;p7"/>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653667" y="600200"/>
            <a:ext cx="8490300" cy="5454300"/>
          </a:xfrm>
          <a:prstGeom prst="rect">
            <a:avLst/>
          </a:prstGeom>
        </p:spPr>
        <p:txBody>
          <a:bodyPr spcFirstLastPara="1" wrap="square" lIns="121900" tIns="121900" rIns="121900" bIns="121900" anchor="ctr" anchorCtr="0"/>
          <a:lstStyle>
            <a:lvl1pPr lvl="0">
              <a:spcBef>
                <a:spcPts val="0"/>
              </a:spcBef>
              <a:spcAft>
                <a:spcPts val="0"/>
              </a:spcAft>
              <a:buSzPts val="6400"/>
              <a:buNone/>
              <a:defRPr sz="6400"/>
            </a:lvl1pPr>
            <a:lvl2pPr lvl="1">
              <a:spcBef>
                <a:spcPts val="0"/>
              </a:spcBef>
              <a:spcAft>
                <a:spcPts val="0"/>
              </a:spcAft>
              <a:buSzPts val="6400"/>
              <a:buNone/>
              <a:defRPr sz="6400"/>
            </a:lvl2pPr>
            <a:lvl3pPr lvl="2">
              <a:spcBef>
                <a:spcPts val="0"/>
              </a:spcBef>
              <a:spcAft>
                <a:spcPts val="0"/>
              </a:spcAft>
              <a:buSzPts val="6400"/>
              <a:buNone/>
              <a:defRPr sz="6400"/>
            </a:lvl3pPr>
            <a:lvl4pPr lvl="3">
              <a:spcBef>
                <a:spcPts val="0"/>
              </a:spcBef>
              <a:spcAft>
                <a:spcPts val="0"/>
              </a:spcAft>
              <a:buSzPts val="6400"/>
              <a:buNone/>
              <a:defRPr sz="6400"/>
            </a:lvl4pPr>
            <a:lvl5pPr lvl="4">
              <a:spcBef>
                <a:spcPts val="0"/>
              </a:spcBef>
              <a:spcAft>
                <a:spcPts val="0"/>
              </a:spcAft>
              <a:buSzPts val="6400"/>
              <a:buNone/>
              <a:defRPr sz="6400"/>
            </a:lvl5pPr>
            <a:lvl6pPr lvl="5">
              <a:spcBef>
                <a:spcPts val="0"/>
              </a:spcBef>
              <a:spcAft>
                <a:spcPts val="0"/>
              </a:spcAft>
              <a:buSzPts val="6400"/>
              <a:buNone/>
              <a:defRPr sz="6400"/>
            </a:lvl6pPr>
            <a:lvl7pPr lvl="6">
              <a:spcBef>
                <a:spcPts val="0"/>
              </a:spcBef>
              <a:spcAft>
                <a:spcPts val="0"/>
              </a:spcAft>
              <a:buSzPts val="6400"/>
              <a:buNone/>
              <a:defRPr sz="6400"/>
            </a:lvl7pPr>
            <a:lvl8pPr lvl="7">
              <a:spcBef>
                <a:spcPts val="0"/>
              </a:spcBef>
              <a:spcAft>
                <a:spcPts val="0"/>
              </a:spcAft>
              <a:buSzPts val="6400"/>
              <a:buNone/>
              <a:defRPr sz="6400"/>
            </a:lvl8pPr>
            <a:lvl9pPr lvl="8">
              <a:spcBef>
                <a:spcPts val="0"/>
              </a:spcBef>
              <a:spcAft>
                <a:spcPts val="0"/>
              </a:spcAft>
              <a:buSzPts val="6400"/>
              <a:buNone/>
              <a:defRPr sz="6400"/>
            </a:lvl9pPr>
          </a:lstStyle>
          <a:p>
            <a:endParaRPr/>
          </a:p>
        </p:txBody>
      </p:sp>
      <p:sp>
        <p:nvSpPr>
          <p:cNvPr id="34" name="Google Shape;34;p8"/>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354000" y="1644233"/>
            <a:ext cx="5393700" cy="1976400"/>
          </a:xfrm>
          <a:prstGeom prst="rect">
            <a:avLst/>
          </a:prstGeom>
        </p:spPr>
        <p:txBody>
          <a:bodyPr spcFirstLastPara="1" wrap="square" lIns="121900" tIns="121900" rIns="121900" bIns="121900" anchor="b" anchorCtr="0"/>
          <a:lstStyle>
            <a:lvl1pPr lvl="0" algn="ctr">
              <a:spcBef>
                <a:spcPts val="0"/>
              </a:spcBef>
              <a:spcAft>
                <a:spcPts val="0"/>
              </a:spcAft>
              <a:buSzPts val="5600"/>
              <a:buNone/>
              <a:defRPr sz="5600"/>
            </a:lvl1pPr>
            <a:lvl2pPr lvl="1" algn="ctr">
              <a:spcBef>
                <a:spcPts val="0"/>
              </a:spcBef>
              <a:spcAft>
                <a:spcPts val="0"/>
              </a:spcAft>
              <a:buSzPts val="5600"/>
              <a:buNone/>
              <a:defRPr sz="5600"/>
            </a:lvl2pPr>
            <a:lvl3pPr lvl="2" algn="ctr">
              <a:spcBef>
                <a:spcPts val="0"/>
              </a:spcBef>
              <a:spcAft>
                <a:spcPts val="0"/>
              </a:spcAft>
              <a:buSzPts val="5600"/>
              <a:buNone/>
              <a:defRPr sz="5600"/>
            </a:lvl3pPr>
            <a:lvl4pPr lvl="3" algn="ctr">
              <a:spcBef>
                <a:spcPts val="0"/>
              </a:spcBef>
              <a:spcAft>
                <a:spcPts val="0"/>
              </a:spcAft>
              <a:buSzPts val="5600"/>
              <a:buNone/>
              <a:defRPr sz="5600"/>
            </a:lvl4pPr>
            <a:lvl5pPr lvl="4" algn="ctr">
              <a:spcBef>
                <a:spcPts val="0"/>
              </a:spcBef>
              <a:spcAft>
                <a:spcPts val="0"/>
              </a:spcAft>
              <a:buSzPts val="5600"/>
              <a:buNone/>
              <a:defRPr sz="5600"/>
            </a:lvl5pPr>
            <a:lvl6pPr lvl="5" algn="ctr">
              <a:spcBef>
                <a:spcPts val="0"/>
              </a:spcBef>
              <a:spcAft>
                <a:spcPts val="0"/>
              </a:spcAft>
              <a:buSzPts val="5600"/>
              <a:buNone/>
              <a:defRPr sz="5600"/>
            </a:lvl6pPr>
            <a:lvl7pPr lvl="6" algn="ctr">
              <a:spcBef>
                <a:spcPts val="0"/>
              </a:spcBef>
              <a:spcAft>
                <a:spcPts val="0"/>
              </a:spcAft>
              <a:buSzPts val="5600"/>
              <a:buNone/>
              <a:defRPr sz="5600"/>
            </a:lvl7pPr>
            <a:lvl8pPr lvl="7" algn="ctr">
              <a:spcBef>
                <a:spcPts val="0"/>
              </a:spcBef>
              <a:spcAft>
                <a:spcPts val="0"/>
              </a:spcAft>
              <a:buSzPts val="5600"/>
              <a:buNone/>
              <a:defRPr sz="5600"/>
            </a:lvl8pPr>
            <a:lvl9pPr lvl="8" algn="ctr">
              <a:spcBef>
                <a:spcPts val="0"/>
              </a:spcBef>
              <a:spcAft>
                <a:spcPts val="0"/>
              </a:spcAft>
              <a:buSzPts val="5600"/>
              <a:buNone/>
              <a:defRPr sz="5600"/>
            </a:lvl9pPr>
          </a:lstStyle>
          <a:p>
            <a:endParaRPr/>
          </a:p>
        </p:txBody>
      </p:sp>
      <p:sp>
        <p:nvSpPr>
          <p:cNvPr id="38" name="Google Shape;38;p9"/>
          <p:cNvSpPr txBox="1">
            <a:spLocks noGrp="1"/>
          </p:cNvSpPr>
          <p:nvPr>
            <p:ph type="subTitle" idx="1"/>
          </p:nvPr>
        </p:nvSpPr>
        <p:spPr>
          <a:xfrm>
            <a:off x="354000" y="3737433"/>
            <a:ext cx="5393700" cy="1646700"/>
          </a:xfrm>
          <a:prstGeom prst="rect">
            <a:avLst/>
          </a:prstGeom>
        </p:spPr>
        <p:txBody>
          <a:bodyPr spcFirstLastPara="1" wrap="square" lIns="121900" tIns="121900" rIns="121900" bIns="121900"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39" name="Google Shape;39;p9"/>
          <p:cNvSpPr txBox="1">
            <a:spLocks noGrp="1"/>
          </p:cNvSpPr>
          <p:nvPr>
            <p:ph type="body" idx="2"/>
          </p:nvPr>
        </p:nvSpPr>
        <p:spPr>
          <a:xfrm>
            <a:off x="6586000" y="965433"/>
            <a:ext cx="5115900" cy="4926900"/>
          </a:xfrm>
          <a:prstGeom prst="rect">
            <a:avLst/>
          </a:prstGeom>
        </p:spPr>
        <p:txBody>
          <a:bodyPr spcFirstLastPara="1" wrap="square" lIns="121900" tIns="121900" rIns="121900" bIns="121900" anchor="ctr" anchorCtr="0"/>
          <a:lstStyle>
            <a:lvl1pPr marL="457200" lvl="0" indent="-381000">
              <a:spcBef>
                <a:spcPts val="0"/>
              </a:spcBef>
              <a:spcAft>
                <a:spcPts val="0"/>
              </a:spcAft>
              <a:buSzPts val="24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40" name="Google Shape;40;p9"/>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415600" y="5640767"/>
            <a:ext cx="7998300" cy="806700"/>
          </a:xfrm>
          <a:prstGeom prst="rect">
            <a:avLst/>
          </a:prstGeom>
        </p:spPr>
        <p:txBody>
          <a:bodyPr spcFirstLastPara="1" wrap="square" lIns="121900" tIns="121900" rIns="121900" bIns="121900" anchor="ctr" anchorCtr="0"/>
          <a:lstStyle>
            <a:lvl1pPr marL="457200" lvl="0" indent="-228600">
              <a:lnSpc>
                <a:spcPct val="100000"/>
              </a:lnSpc>
              <a:spcBef>
                <a:spcPts val="0"/>
              </a:spcBef>
              <a:spcAft>
                <a:spcPts val="0"/>
              </a:spcAft>
              <a:buSzPts val="2400"/>
              <a:buNone/>
              <a:defRPr/>
            </a:lvl1pPr>
          </a:lstStyle>
          <a:p>
            <a:endParaRPr/>
          </a:p>
        </p:txBody>
      </p:sp>
      <p:sp>
        <p:nvSpPr>
          <p:cNvPr id="43" name="Google Shape;43;p10"/>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4.xml"/><Relationship Id="rId12" Type="http://schemas.openxmlformats.org/officeDocument/2006/relationships/slideLayout" Target="../slideLayouts/slideLayout25.xml"/><Relationship Id="rId13" Type="http://schemas.openxmlformats.org/officeDocument/2006/relationships/slideLayout" Target="../slideLayouts/slideLayout26.xml"/><Relationship Id="rId14" Type="http://schemas.openxmlformats.org/officeDocument/2006/relationships/slideLayout" Target="../slideLayouts/slideLayout27.xml"/><Relationship Id="rId15" Type="http://schemas.openxmlformats.org/officeDocument/2006/relationships/slideLayout" Target="../slideLayouts/slideLayout28.xml"/><Relationship Id="rId16" Type="http://schemas.openxmlformats.org/officeDocument/2006/relationships/slideLayout" Target="../slideLayouts/slideLayout29.xml"/><Relationship Id="rId17" Type="http://schemas.openxmlformats.org/officeDocument/2006/relationships/theme" Target="../theme/theme2.xml"/><Relationship Id="rId1" Type="http://schemas.openxmlformats.org/officeDocument/2006/relationships/slideLayout" Target="../slideLayouts/slideLayout14.xml"/><Relationship Id="rId2" Type="http://schemas.openxmlformats.org/officeDocument/2006/relationships/slideLayout" Target="../slideLayouts/slideLayout15.xml"/><Relationship Id="rId3" Type="http://schemas.openxmlformats.org/officeDocument/2006/relationships/slideLayout" Target="../slideLayouts/slideLayout16.xml"/><Relationship Id="rId4" Type="http://schemas.openxmlformats.org/officeDocument/2006/relationships/slideLayout" Target="../slideLayouts/slideLayout17.xml"/><Relationship Id="rId5" Type="http://schemas.openxmlformats.org/officeDocument/2006/relationships/slideLayout" Target="../slideLayouts/slideLayout18.xml"/><Relationship Id="rId6" Type="http://schemas.openxmlformats.org/officeDocument/2006/relationships/slideLayout" Target="../slideLayouts/slideLayout19.xml"/><Relationship Id="rId7" Type="http://schemas.openxmlformats.org/officeDocument/2006/relationships/slideLayout" Target="../slideLayouts/slideLayout20.xml"/><Relationship Id="rId8" Type="http://schemas.openxmlformats.org/officeDocument/2006/relationships/slideLayout" Target="../slideLayouts/slideLayout21.xml"/><Relationship Id="rId9" Type="http://schemas.openxmlformats.org/officeDocument/2006/relationships/slideLayout" Target="../slideLayouts/slideLayout22.xml"/><Relationship Id="rId10"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lstStyle>
            <a:lvl1pPr lvl="0">
              <a:spcBef>
                <a:spcPts val="0"/>
              </a:spcBef>
              <a:spcAft>
                <a:spcPts val="0"/>
              </a:spcAft>
              <a:buClr>
                <a:schemeClr val="dk1"/>
              </a:buClr>
              <a:buSzPts val="3700"/>
              <a:buNone/>
              <a:defRPr sz="3700">
                <a:solidFill>
                  <a:schemeClr val="dk1"/>
                </a:solidFill>
              </a:defRPr>
            </a:lvl1pPr>
            <a:lvl2pPr lvl="1">
              <a:spcBef>
                <a:spcPts val="0"/>
              </a:spcBef>
              <a:spcAft>
                <a:spcPts val="0"/>
              </a:spcAft>
              <a:buClr>
                <a:schemeClr val="dk1"/>
              </a:buClr>
              <a:buSzPts val="3700"/>
              <a:buNone/>
              <a:defRPr sz="3700">
                <a:solidFill>
                  <a:schemeClr val="dk1"/>
                </a:solidFill>
              </a:defRPr>
            </a:lvl2pPr>
            <a:lvl3pPr lvl="2">
              <a:spcBef>
                <a:spcPts val="0"/>
              </a:spcBef>
              <a:spcAft>
                <a:spcPts val="0"/>
              </a:spcAft>
              <a:buClr>
                <a:schemeClr val="dk1"/>
              </a:buClr>
              <a:buSzPts val="3700"/>
              <a:buNone/>
              <a:defRPr sz="3700">
                <a:solidFill>
                  <a:schemeClr val="dk1"/>
                </a:solidFill>
              </a:defRPr>
            </a:lvl3pPr>
            <a:lvl4pPr lvl="3">
              <a:spcBef>
                <a:spcPts val="0"/>
              </a:spcBef>
              <a:spcAft>
                <a:spcPts val="0"/>
              </a:spcAft>
              <a:buClr>
                <a:schemeClr val="dk1"/>
              </a:buClr>
              <a:buSzPts val="3700"/>
              <a:buNone/>
              <a:defRPr sz="3700">
                <a:solidFill>
                  <a:schemeClr val="dk1"/>
                </a:solidFill>
              </a:defRPr>
            </a:lvl4pPr>
            <a:lvl5pPr lvl="4">
              <a:spcBef>
                <a:spcPts val="0"/>
              </a:spcBef>
              <a:spcAft>
                <a:spcPts val="0"/>
              </a:spcAft>
              <a:buClr>
                <a:schemeClr val="dk1"/>
              </a:buClr>
              <a:buSzPts val="3700"/>
              <a:buNone/>
              <a:defRPr sz="3700">
                <a:solidFill>
                  <a:schemeClr val="dk1"/>
                </a:solidFill>
              </a:defRPr>
            </a:lvl5pPr>
            <a:lvl6pPr lvl="5">
              <a:spcBef>
                <a:spcPts val="0"/>
              </a:spcBef>
              <a:spcAft>
                <a:spcPts val="0"/>
              </a:spcAft>
              <a:buClr>
                <a:schemeClr val="dk1"/>
              </a:buClr>
              <a:buSzPts val="3700"/>
              <a:buNone/>
              <a:defRPr sz="3700">
                <a:solidFill>
                  <a:schemeClr val="dk1"/>
                </a:solidFill>
              </a:defRPr>
            </a:lvl6pPr>
            <a:lvl7pPr lvl="6">
              <a:spcBef>
                <a:spcPts val="0"/>
              </a:spcBef>
              <a:spcAft>
                <a:spcPts val="0"/>
              </a:spcAft>
              <a:buClr>
                <a:schemeClr val="dk1"/>
              </a:buClr>
              <a:buSzPts val="3700"/>
              <a:buNone/>
              <a:defRPr sz="3700">
                <a:solidFill>
                  <a:schemeClr val="dk1"/>
                </a:solidFill>
              </a:defRPr>
            </a:lvl7pPr>
            <a:lvl8pPr lvl="7">
              <a:spcBef>
                <a:spcPts val="0"/>
              </a:spcBef>
              <a:spcAft>
                <a:spcPts val="0"/>
              </a:spcAft>
              <a:buClr>
                <a:schemeClr val="dk1"/>
              </a:buClr>
              <a:buSzPts val="3700"/>
              <a:buNone/>
              <a:defRPr sz="3700">
                <a:solidFill>
                  <a:schemeClr val="dk1"/>
                </a:solidFill>
              </a:defRPr>
            </a:lvl8pPr>
            <a:lvl9pPr lvl="8">
              <a:spcBef>
                <a:spcPts val="0"/>
              </a:spcBef>
              <a:spcAft>
                <a:spcPts val="0"/>
              </a:spcAft>
              <a:buClr>
                <a:schemeClr val="dk1"/>
              </a:buClr>
              <a:buSzPts val="3700"/>
              <a:buNone/>
              <a:defRPr sz="3700">
                <a:solidFill>
                  <a:schemeClr val="dk1"/>
                </a:solidFill>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lstStyle>
            <a:lvl1pPr marL="457200" lvl="0" indent="-381000">
              <a:lnSpc>
                <a:spcPct val="115000"/>
              </a:lnSpc>
              <a:spcBef>
                <a:spcPts val="0"/>
              </a:spcBef>
              <a:spcAft>
                <a:spcPts val="0"/>
              </a:spcAft>
              <a:buClr>
                <a:schemeClr val="dk2"/>
              </a:buClr>
              <a:buSzPts val="2400"/>
              <a:buChar char="●"/>
              <a:defRPr sz="2400">
                <a:solidFill>
                  <a:schemeClr val="dk2"/>
                </a:solidFill>
              </a:defRPr>
            </a:lvl1pPr>
            <a:lvl2pPr marL="914400" lvl="1" indent="-349250">
              <a:lnSpc>
                <a:spcPct val="115000"/>
              </a:lnSpc>
              <a:spcBef>
                <a:spcPts val="2100"/>
              </a:spcBef>
              <a:spcAft>
                <a:spcPts val="0"/>
              </a:spcAft>
              <a:buClr>
                <a:schemeClr val="dk2"/>
              </a:buClr>
              <a:buSzPts val="1900"/>
              <a:buChar char="○"/>
              <a:defRPr sz="1900">
                <a:solidFill>
                  <a:schemeClr val="dk2"/>
                </a:solidFill>
              </a:defRPr>
            </a:lvl2pPr>
            <a:lvl3pPr marL="1371600" lvl="2" indent="-349250">
              <a:lnSpc>
                <a:spcPct val="115000"/>
              </a:lnSpc>
              <a:spcBef>
                <a:spcPts val="2100"/>
              </a:spcBef>
              <a:spcAft>
                <a:spcPts val="0"/>
              </a:spcAft>
              <a:buClr>
                <a:schemeClr val="dk2"/>
              </a:buClr>
              <a:buSzPts val="1900"/>
              <a:buChar char="■"/>
              <a:defRPr sz="1900">
                <a:solidFill>
                  <a:schemeClr val="dk2"/>
                </a:solidFill>
              </a:defRPr>
            </a:lvl3pPr>
            <a:lvl4pPr marL="1828800" lvl="3" indent="-349250">
              <a:lnSpc>
                <a:spcPct val="115000"/>
              </a:lnSpc>
              <a:spcBef>
                <a:spcPts val="2100"/>
              </a:spcBef>
              <a:spcAft>
                <a:spcPts val="0"/>
              </a:spcAft>
              <a:buClr>
                <a:schemeClr val="dk2"/>
              </a:buClr>
              <a:buSzPts val="1900"/>
              <a:buChar char="●"/>
              <a:defRPr sz="1900">
                <a:solidFill>
                  <a:schemeClr val="dk2"/>
                </a:solidFill>
              </a:defRPr>
            </a:lvl4pPr>
            <a:lvl5pPr marL="2286000" lvl="4" indent="-349250">
              <a:lnSpc>
                <a:spcPct val="115000"/>
              </a:lnSpc>
              <a:spcBef>
                <a:spcPts val="2100"/>
              </a:spcBef>
              <a:spcAft>
                <a:spcPts val="0"/>
              </a:spcAft>
              <a:buClr>
                <a:schemeClr val="dk2"/>
              </a:buClr>
              <a:buSzPts val="1900"/>
              <a:buChar char="○"/>
              <a:defRPr sz="1900">
                <a:solidFill>
                  <a:schemeClr val="dk2"/>
                </a:solidFill>
              </a:defRPr>
            </a:lvl5pPr>
            <a:lvl6pPr marL="2743200" lvl="5" indent="-349250">
              <a:lnSpc>
                <a:spcPct val="115000"/>
              </a:lnSpc>
              <a:spcBef>
                <a:spcPts val="2100"/>
              </a:spcBef>
              <a:spcAft>
                <a:spcPts val="0"/>
              </a:spcAft>
              <a:buClr>
                <a:schemeClr val="dk2"/>
              </a:buClr>
              <a:buSzPts val="1900"/>
              <a:buChar char="■"/>
              <a:defRPr sz="1900">
                <a:solidFill>
                  <a:schemeClr val="dk2"/>
                </a:solidFill>
              </a:defRPr>
            </a:lvl6pPr>
            <a:lvl7pPr marL="3200400" lvl="6" indent="-349250">
              <a:lnSpc>
                <a:spcPct val="115000"/>
              </a:lnSpc>
              <a:spcBef>
                <a:spcPts val="2100"/>
              </a:spcBef>
              <a:spcAft>
                <a:spcPts val="0"/>
              </a:spcAft>
              <a:buClr>
                <a:schemeClr val="dk2"/>
              </a:buClr>
              <a:buSzPts val="1900"/>
              <a:buChar char="●"/>
              <a:defRPr sz="1900">
                <a:solidFill>
                  <a:schemeClr val="dk2"/>
                </a:solidFill>
              </a:defRPr>
            </a:lvl7pPr>
            <a:lvl8pPr marL="3657600" lvl="7" indent="-349250">
              <a:lnSpc>
                <a:spcPct val="115000"/>
              </a:lnSpc>
              <a:spcBef>
                <a:spcPts val="2100"/>
              </a:spcBef>
              <a:spcAft>
                <a:spcPts val="0"/>
              </a:spcAft>
              <a:buClr>
                <a:schemeClr val="dk2"/>
              </a:buClr>
              <a:buSzPts val="1900"/>
              <a:buChar char="○"/>
              <a:defRPr sz="1900">
                <a:solidFill>
                  <a:schemeClr val="dk2"/>
                </a:solidFill>
              </a:defRPr>
            </a:lvl8pPr>
            <a:lvl9pPr marL="4114800" lvl="8" indent="-349250">
              <a:lnSpc>
                <a:spcPct val="115000"/>
              </a:lnSpc>
              <a:spcBef>
                <a:spcPts val="2100"/>
              </a:spcBef>
              <a:spcAft>
                <a:spcPts val="2100"/>
              </a:spcAft>
              <a:buClr>
                <a:schemeClr val="dk2"/>
              </a:buClr>
              <a:buSzPts val="1900"/>
              <a:buChar char="■"/>
              <a:defRPr sz="1900">
                <a:solidFill>
                  <a:schemeClr val="dk2"/>
                </a:solidFill>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3"/>
        <p:cNvGrpSpPr/>
        <p:nvPr/>
      </p:nvGrpSpPr>
      <p:grpSpPr>
        <a:xfrm>
          <a:off x="0" y="0"/>
          <a:ext cx="0" cy="0"/>
          <a:chOff x="0" y="0"/>
          <a:chExt cx="0" cy="0"/>
        </a:xfrm>
      </p:grpSpPr>
      <p:sp>
        <p:nvSpPr>
          <p:cNvPr id="64" name="Google Shape;64;p15"/>
          <p:cNvSpPr txBox="1">
            <a:spLocks noGrp="1"/>
          </p:cNvSpPr>
          <p:nvPr>
            <p:ph type="title"/>
          </p:nvPr>
        </p:nvSpPr>
        <p:spPr>
          <a:xfrm>
            <a:off x="381000" y="473273"/>
            <a:ext cx="11430000" cy="509100"/>
          </a:xfrm>
          <a:prstGeom prst="rect">
            <a:avLst/>
          </a:prstGeom>
          <a:noFill/>
          <a:ln>
            <a:noFill/>
          </a:ln>
        </p:spPr>
        <p:txBody>
          <a:bodyPr spcFirstLastPara="1" wrap="square" lIns="78575" tIns="78575" rIns="78575" bIns="78575" anchor="t" anchorCtr="0"/>
          <a:lstStyle>
            <a:lvl1pPr marR="0" lvl="0"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1pPr>
            <a:lvl2pPr marR="0" lvl="1"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2pPr>
            <a:lvl3pPr marR="0" lvl="2"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3pPr>
            <a:lvl4pPr marR="0" lvl="3"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4pPr>
            <a:lvl5pPr marR="0" lvl="4"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5pPr>
            <a:lvl6pPr marR="0" lvl="5"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6pPr>
            <a:lvl7pPr marR="0" lvl="6"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7pPr>
            <a:lvl8pPr marR="0" lvl="7"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8pPr>
            <a:lvl9pPr marR="0" lvl="8" algn="l" rtl="0">
              <a:lnSpc>
                <a:spcPct val="80000"/>
              </a:lnSpc>
              <a:spcBef>
                <a:spcPts val="2400"/>
              </a:spcBef>
              <a:spcAft>
                <a:spcPts val="0"/>
              </a:spcAft>
              <a:buClr>
                <a:srgbClr val="E7253A"/>
              </a:buClr>
              <a:buSzPts val="5200"/>
              <a:buFont typeface="Arial"/>
              <a:buNone/>
              <a:defRPr sz="5200" b="0" i="0" u="none" strike="noStrike" cap="none">
                <a:solidFill>
                  <a:srgbClr val="E7253A"/>
                </a:solidFill>
                <a:latin typeface="Arial"/>
                <a:ea typeface="Arial"/>
                <a:cs typeface="Arial"/>
                <a:sym typeface="Arial"/>
              </a:defRPr>
            </a:lvl9pPr>
          </a:lstStyle>
          <a:p>
            <a:endParaRPr/>
          </a:p>
        </p:txBody>
      </p:sp>
      <p:sp>
        <p:nvSpPr>
          <p:cNvPr id="65" name="Google Shape;65;p15"/>
          <p:cNvSpPr/>
          <p:nvPr/>
        </p:nvSpPr>
        <p:spPr>
          <a:xfrm>
            <a:off x="-7938" y="6145671"/>
            <a:ext cx="12207900" cy="718200"/>
          </a:xfrm>
          <a:prstGeom prst="rect">
            <a:avLst/>
          </a:prstGeom>
          <a:solidFill>
            <a:srgbClr val="222222"/>
          </a:solidFill>
          <a:ln>
            <a:noFill/>
          </a:ln>
        </p:spPr>
        <p:txBody>
          <a:bodyPr spcFirstLastPara="1" wrap="square" lIns="43650" tIns="43650" rIns="43650" bIns="43650" anchor="ctr" anchorCtr="0">
            <a:noAutofit/>
          </a:bodyPr>
          <a:lstStyle/>
          <a:p>
            <a:pPr marL="0" marR="0" lvl="0" indent="0" algn="ctr" rtl="0">
              <a:lnSpc>
                <a:spcPct val="80000"/>
              </a:lnSpc>
              <a:spcBef>
                <a:spcPts val="0"/>
              </a:spcBef>
              <a:spcAft>
                <a:spcPts val="0"/>
              </a:spcAft>
              <a:buClr>
                <a:srgbClr val="FFFFFF"/>
              </a:buClr>
              <a:buSzPts val="1700"/>
              <a:buFont typeface="Arial"/>
              <a:buNone/>
            </a:pPr>
            <a:endParaRPr sz="1700" b="0" i="0" u="none" strike="noStrike" cap="none">
              <a:solidFill>
                <a:srgbClr val="838787"/>
              </a:solidFill>
              <a:latin typeface="Avenir"/>
              <a:ea typeface="Avenir"/>
              <a:cs typeface="Avenir"/>
              <a:sym typeface="Avenir"/>
            </a:endParaRPr>
          </a:p>
        </p:txBody>
      </p:sp>
      <p:sp>
        <p:nvSpPr>
          <p:cNvPr id="66" name="Google Shape;66;p15"/>
          <p:cNvSpPr txBox="1">
            <a:spLocks noGrp="1"/>
          </p:cNvSpPr>
          <p:nvPr>
            <p:ph type="body" idx="1"/>
          </p:nvPr>
        </p:nvSpPr>
        <p:spPr>
          <a:xfrm>
            <a:off x="381000" y="1928813"/>
            <a:ext cx="11430000" cy="4295100"/>
          </a:xfrm>
          <a:prstGeom prst="rect">
            <a:avLst/>
          </a:prstGeom>
          <a:noFill/>
          <a:ln>
            <a:noFill/>
          </a:ln>
        </p:spPr>
        <p:txBody>
          <a:bodyPr spcFirstLastPara="1" wrap="square" lIns="78575" tIns="78575" rIns="78575" bIns="78575" anchor="t" anchorCtr="0"/>
          <a:lstStyle>
            <a:lvl1pPr marL="457200" marR="0" lvl="0"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1pPr>
            <a:lvl2pPr marL="914400" marR="0" lvl="1"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2pPr>
            <a:lvl3pPr marL="1371600" marR="0" lvl="2"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3pPr>
            <a:lvl4pPr marL="1828800" marR="0" lvl="3"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4pPr>
            <a:lvl5pPr marL="2286000" marR="0" lvl="4"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5pPr>
            <a:lvl6pPr marL="2743200" marR="0" lvl="5"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L="3200400" marR="0" lvl="6"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L="3657600" marR="0" lvl="7"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L="4114800" marR="0" lvl="8"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endParaRPr/>
          </a:p>
        </p:txBody>
      </p:sp>
      <p:sp>
        <p:nvSpPr>
          <p:cNvPr id="67" name="Google Shape;67;p15"/>
          <p:cNvSpPr txBox="1">
            <a:spLocks noGrp="1"/>
          </p:cNvSpPr>
          <p:nvPr>
            <p:ph type="sldNum" idx="12"/>
          </p:nvPr>
        </p:nvSpPr>
        <p:spPr>
          <a:xfrm>
            <a:off x="11424958" y="303609"/>
            <a:ext cx="381300" cy="321600"/>
          </a:xfrm>
          <a:prstGeom prst="rect">
            <a:avLst/>
          </a:prstGeom>
          <a:noFill/>
          <a:ln>
            <a:noFill/>
          </a:ln>
        </p:spPr>
        <p:txBody>
          <a:bodyPr spcFirstLastPara="1" wrap="square" lIns="43650" tIns="43650" rIns="43650" bIns="43650" anchor="t" anchorCtr="0">
            <a:noAutofit/>
          </a:bodyPr>
          <a:lstStyle>
            <a:lvl1pPr marL="0" marR="0" lvl="0"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1pPr>
            <a:lvl2pPr marL="0" marR="0" lvl="1"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2pPr>
            <a:lvl3pPr marL="0" marR="0" lvl="2"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3pPr>
            <a:lvl4pPr marL="0" marR="0" lvl="3"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4pPr>
            <a:lvl5pPr marL="0" marR="0" lvl="4"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5pPr>
            <a:lvl6pPr marL="0" marR="0" lvl="5"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6pPr>
            <a:lvl7pPr marL="0" marR="0" lvl="6"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7pPr>
            <a:lvl8pPr marL="0" marR="0" lvl="7"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8pPr>
            <a:lvl9pPr marL="0" marR="0" lvl="8" indent="0" algn="r" rtl="0">
              <a:lnSpc>
                <a:spcPct val="80000"/>
              </a:lnSpc>
              <a:spcBef>
                <a:spcPts val="0"/>
              </a:spcBef>
              <a:spcAft>
                <a:spcPts val="0"/>
              </a:spcAft>
              <a:buClr>
                <a:srgbClr val="838787"/>
              </a:buClr>
              <a:buSzPts val="2100"/>
              <a:buFont typeface="Arial"/>
              <a:buNone/>
              <a:defRPr sz="2100" b="0" i="0" u="none" strike="noStrike" cap="none">
                <a:solidFill>
                  <a:srgbClr val="83878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image" Target="../media/image23.png"/><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25.png"/><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2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image" Target="../media/image11.png"/><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32"/>
          <p:cNvSpPr txBox="1">
            <a:spLocks noGrp="1"/>
          </p:cNvSpPr>
          <p:nvPr>
            <p:ph type="ctrTitle" idx="4294967295"/>
          </p:nvPr>
        </p:nvSpPr>
        <p:spPr>
          <a:xfrm>
            <a:off x="381000" y="4496065"/>
            <a:ext cx="11430000" cy="1559700"/>
          </a:xfrm>
          <a:prstGeom prst="rect">
            <a:avLst/>
          </a:prstGeom>
          <a:noFill/>
          <a:ln>
            <a:noFill/>
          </a:ln>
        </p:spPr>
        <p:txBody>
          <a:bodyPr spcFirstLastPara="1" wrap="square" lIns="43650" tIns="43650" rIns="43650" bIns="43650" anchor="t" anchorCtr="0">
            <a:noAutofit/>
          </a:bodyPr>
          <a:lstStyle/>
          <a:p>
            <a:pPr marL="0" marR="0" lvl="0" indent="0" algn="l" rtl="0">
              <a:lnSpc>
                <a:spcPct val="80000"/>
              </a:lnSpc>
              <a:spcBef>
                <a:spcPts val="0"/>
              </a:spcBef>
              <a:spcAft>
                <a:spcPts val="0"/>
              </a:spcAft>
              <a:buClr>
                <a:srgbClr val="E7253A"/>
              </a:buClr>
              <a:buSzPts val="8300"/>
              <a:buFont typeface="Arial"/>
              <a:buNone/>
            </a:pPr>
            <a:r>
              <a:rPr lang="en-US" sz="8000" dirty="0" smtClean="0"/>
              <a:t>9588-B1 </a:t>
            </a:r>
            <a:r>
              <a:rPr lang="en-US" sz="8000" b="0" i="0" u="none" strike="noStrike" cap="none" dirty="0" smtClean="0">
                <a:solidFill>
                  <a:srgbClr val="E7253A"/>
                </a:solidFill>
                <a:sym typeface="Arial"/>
              </a:rPr>
              <a:t>TEAM </a:t>
            </a:r>
            <a:r>
              <a:rPr lang="en-US" sz="8000" b="0" i="0" u="none" strike="noStrike" cap="none" dirty="0">
                <a:solidFill>
                  <a:srgbClr val="E7253A"/>
                </a:solidFill>
                <a:sym typeface="Arial"/>
              </a:rPr>
              <a:t>2</a:t>
            </a:r>
            <a:endParaRPr sz="4800" dirty="0"/>
          </a:p>
        </p:txBody>
      </p:sp>
      <p:sp>
        <p:nvSpPr>
          <p:cNvPr id="142" name="Google Shape;142;p32"/>
          <p:cNvSpPr txBox="1">
            <a:spLocks noGrp="1"/>
          </p:cNvSpPr>
          <p:nvPr>
            <p:ph type="subTitle" idx="4294967295"/>
          </p:nvPr>
        </p:nvSpPr>
        <p:spPr>
          <a:xfrm>
            <a:off x="381000" y="2847975"/>
            <a:ext cx="11430000" cy="1267800"/>
          </a:xfrm>
          <a:prstGeom prst="rect">
            <a:avLst/>
          </a:prstGeom>
          <a:noFill/>
          <a:ln>
            <a:noFill/>
          </a:ln>
        </p:spPr>
        <p:txBody>
          <a:bodyPr spcFirstLastPara="1" wrap="square" lIns="43650" tIns="43650" rIns="43650" bIns="43650" anchor="b" anchorCtr="0">
            <a:noAutofit/>
          </a:bodyPr>
          <a:lstStyle/>
          <a:p>
            <a:pPr marL="0" marR="0" lvl="0" indent="0" algn="l" rtl="0">
              <a:lnSpc>
                <a:spcPct val="80000"/>
              </a:lnSpc>
              <a:spcBef>
                <a:spcPts val="0"/>
              </a:spcBef>
              <a:spcAft>
                <a:spcPts val="0"/>
              </a:spcAft>
              <a:buClr>
                <a:srgbClr val="FFFFFF"/>
              </a:buClr>
              <a:buSzPts val="3100"/>
              <a:buFont typeface="Avenir"/>
              <a:buNone/>
            </a:pPr>
            <a:r>
              <a:rPr lang="en-US" sz="3100" dirty="0">
                <a:solidFill>
                  <a:srgbClr val="FFFFFF"/>
                </a:solidFill>
                <a:latin typeface="Arial"/>
                <a:cs typeface="Arial"/>
                <a:sym typeface="Arial"/>
              </a:rPr>
              <a:t>Fall 2018</a:t>
            </a:r>
            <a:endParaRPr dirty="0"/>
          </a:p>
        </p:txBody>
      </p:sp>
      <p:sp>
        <p:nvSpPr>
          <p:cNvPr id="143" name="Google Shape;143;p32"/>
          <p:cNvSpPr txBox="1"/>
          <p:nvPr/>
        </p:nvSpPr>
        <p:spPr>
          <a:xfrm>
            <a:off x="380999" y="5443119"/>
            <a:ext cx="8861475" cy="1225292"/>
          </a:xfrm>
          <a:prstGeom prst="rect">
            <a:avLst/>
          </a:prstGeom>
          <a:noFill/>
          <a:ln>
            <a:noFill/>
          </a:ln>
        </p:spPr>
        <p:txBody>
          <a:bodyPr spcFirstLastPara="1" wrap="square" lIns="43650" tIns="43650" rIns="43650" bIns="43650" anchor="ctr" anchorCtr="0">
            <a:noAutofit/>
          </a:bodyPr>
          <a:lstStyle/>
          <a:p>
            <a:pPr marL="0" marR="0" lvl="0" indent="0" algn="l" rtl="0">
              <a:lnSpc>
                <a:spcPct val="60000"/>
              </a:lnSpc>
              <a:spcBef>
                <a:spcPts val="0"/>
              </a:spcBef>
              <a:spcAft>
                <a:spcPts val="0"/>
              </a:spcAft>
              <a:buClr>
                <a:srgbClr val="FFFFFF"/>
              </a:buClr>
              <a:buSzPts val="1700"/>
              <a:buFont typeface="Avenir"/>
              <a:buNone/>
            </a:pPr>
            <a:r>
              <a:rPr lang="en-US" sz="1700" dirty="0" smtClean="0">
                <a:solidFill>
                  <a:srgbClr val="FFFFFF"/>
                </a:solidFill>
                <a:latin typeface="Avenir"/>
                <a:ea typeface="Avenir"/>
                <a:cs typeface="Avenir"/>
                <a:sym typeface="Avenir"/>
              </a:rPr>
              <a:t>Chi Zhang, </a:t>
            </a:r>
            <a:r>
              <a:rPr lang="en-US" sz="1700" dirty="0" err="1" smtClean="0">
                <a:solidFill>
                  <a:srgbClr val="FFFFFF"/>
                </a:solidFill>
                <a:latin typeface="Avenir"/>
                <a:ea typeface="Avenir"/>
                <a:cs typeface="Avenir"/>
                <a:sym typeface="Avenir"/>
              </a:rPr>
              <a:t>Jiaxin</a:t>
            </a:r>
            <a:r>
              <a:rPr lang="en-US" sz="1700" dirty="0" smtClean="0">
                <a:solidFill>
                  <a:srgbClr val="FFFFFF"/>
                </a:solidFill>
                <a:latin typeface="Avenir"/>
                <a:ea typeface="Avenir"/>
                <a:cs typeface="Avenir"/>
                <a:sym typeface="Avenir"/>
              </a:rPr>
              <a:t> He, </a:t>
            </a:r>
            <a:r>
              <a:rPr lang="en-US" sz="1700" dirty="0" err="1" smtClean="0">
                <a:solidFill>
                  <a:srgbClr val="FFFFFF"/>
                </a:solidFill>
                <a:latin typeface="Avenir"/>
                <a:ea typeface="Avenir"/>
                <a:cs typeface="Avenir"/>
                <a:sym typeface="Avenir"/>
              </a:rPr>
              <a:t>Linqi</a:t>
            </a:r>
            <a:r>
              <a:rPr lang="en-US" sz="1700" dirty="0">
                <a:solidFill>
                  <a:srgbClr val="FFFFFF"/>
                </a:solidFill>
                <a:latin typeface="Avenir"/>
                <a:ea typeface="Avenir"/>
                <a:cs typeface="Avenir"/>
                <a:sym typeface="Avenir"/>
              </a:rPr>
              <a:t> </a:t>
            </a:r>
            <a:r>
              <a:rPr lang="en-US" sz="1700" dirty="0" smtClean="0">
                <a:solidFill>
                  <a:srgbClr val="FFFFFF"/>
                </a:solidFill>
                <a:latin typeface="Avenir"/>
                <a:ea typeface="Avenir"/>
                <a:cs typeface="Avenir"/>
                <a:sym typeface="Avenir"/>
              </a:rPr>
              <a:t>Chen, Ziqi Liu</a:t>
            </a:r>
            <a:r>
              <a:rPr lang="en-US" sz="1700" b="0" i="0" u="none" strike="noStrike" cap="none" dirty="0" smtClean="0">
                <a:solidFill>
                  <a:srgbClr val="FFFFFF"/>
                </a:solidFill>
                <a:latin typeface="Avenir"/>
                <a:ea typeface="Avenir"/>
                <a:cs typeface="Avenir"/>
                <a:sym typeface="Avenir"/>
              </a:rPr>
              <a:t> </a:t>
            </a:r>
            <a:r>
              <a:rPr lang="en-US" sz="1700" b="0" i="0" u="none" strike="noStrike" cap="none" dirty="0">
                <a:solidFill>
                  <a:srgbClr val="FFFFFF"/>
                </a:solidFill>
                <a:latin typeface="Avenir"/>
                <a:ea typeface="Avenir"/>
                <a:cs typeface="Avenir"/>
                <a:sym typeface="Avenir"/>
              </a:rPr>
              <a:t>| CEO, </a:t>
            </a:r>
            <a:r>
              <a:rPr lang="en-US" sz="1700" dirty="0" smtClean="0">
                <a:solidFill>
                  <a:srgbClr val="FFFFFF"/>
                </a:solidFill>
                <a:latin typeface="Avenir"/>
                <a:ea typeface="Avenir"/>
                <a:cs typeface="Avenir"/>
                <a:sym typeface="Avenir"/>
              </a:rPr>
              <a:t>Wine More Time</a:t>
            </a:r>
            <a:r>
              <a:rPr lang="zh-CN" altLang="en-US" sz="1700" dirty="0" smtClean="0">
                <a:solidFill>
                  <a:srgbClr val="FFFFFF"/>
                </a:solidFill>
                <a:latin typeface="Avenir"/>
                <a:ea typeface="Avenir"/>
                <a:cs typeface="Avenir"/>
                <a:sym typeface="Avenir"/>
              </a:rPr>
              <a:t> </a:t>
            </a:r>
            <a:r>
              <a:rPr lang="en-US" altLang="zh-CN" sz="1700" dirty="0" smtClean="0">
                <a:solidFill>
                  <a:srgbClr val="FFFFFF"/>
                </a:solidFill>
                <a:latin typeface="Avenir"/>
                <a:ea typeface="Avenir"/>
                <a:cs typeface="Avenir"/>
                <a:sym typeface="Avenir"/>
              </a:rPr>
              <a:t>Ltd.</a:t>
            </a:r>
            <a:r>
              <a:rPr lang="en-US" sz="1700" dirty="0" smtClean="0">
                <a:solidFill>
                  <a:srgbClr val="FFFFFF"/>
                </a:solidFill>
                <a:latin typeface="Avenir"/>
                <a:ea typeface="Avenir"/>
                <a:cs typeface="Avenir"/>
                <a:sym typeface="Avenir"/>
              </a:rPr>
              <a:t> </a:t>
            </a:r>
            <a:endParaRPr sz="1200" dirty="0"/>
          </a:p>
          <a:p>
            <a:pPr marL="0" marR="0" lvl="0" indent="0" algn="l" rtl="0">
              <a:lnSpc>
                <a:spcPct val="60000"/>
              </a:lnSpc>
              <a:spcBef>
                <a:spcPts val="2100"/>
              </a:spcBef>
              <a:spcAft>
                <a:spcPts val="0"/>
              </a:spcAft>
              <a:buClr>
                <a:srgbClr val="FFFFFF"/>
              </a:buClr>
              <a:buSzPts val="1700"/>
              <a:buFont typeface="Avenir"/>
              <a:buNone/>
            </a:pPr>
            <a:r>
              <a:rPr lang="en-US" sz="1700" b="0" i="0" u="none" strike="noStrike" cap="none" dirty="0" smtClean="0">
                <a:solidFill>
                  <a:srgbClr val="FFFFFF"/>
                </a:solidFill>
                <a:latin typeface="Avenir"/>
                <a:ea typeface="Avenir"/>
                <a:cs typeface="Avenir"/>
                <a:sym typeface="Avenir"/>
              </a:rPr>
              <a:t>[</a:t>
            </a:r>
            <a:r>
              <a:rPr lang="en-US" sz="1700" dirty="0" smtClean="0">
                <a:solidFill>
                  <a:srgbClr val="FFFFFF"/>
                </a:solidFill>
                <a:latin typeface="Avenir"/>
                <a:ea typeface="Avenir"/>
                <a:cs typeface="Avenir"/>
                <a:sym typeface="Avenir"/>
              </a:rPr>
              <a:t>zliu2@andrew.cmu.edu</a:t>
            </a:r>
            <a:r>
              <a:rPr lang="en-US" sz="1700" b="0" i="0" u="none" strike="noStrike" cap="none" dirty="0" smtClean="0">
                <a:solidFill>
                  <a:srgbClr val="FFFFFF"/>
                </a:solidFill>
                <a:latin typeface="Avenir"/>
                <a:ea typeface="Avenir"/>
                <a:cs typeface="Avenir"/>
                <a:sym typeface="Avenir"/>
              </a:rPr>
              <a:t>]</a:t>
            </a:r>
            <a:endParaRPr sz="1200" dirty="0"/>
          </a:p>
          <a:p>
            <a:pPr marL="0" marR="0" lvl="0" indent="0" algn="l" rtl="0">
              <a:lnSpc>
                <a:spcPct val="60000"/>
              </a:lnSpc>
              <a:spcBef>
                <a:spcPts val="2100"/>
              </a:spcBef>
              <a:spcAft>
                <a:spcPts val="0"/>
              </a:spcAft>
              <a:buClr>
                <a:srgbClr val="FFFFFF"/>
              </a:buClr>
              <a:buSzPts val="1700"/>
              <a:buFont typeface="Avenir"/>
              <a:buNone/>
            </a:pPr>
            <a:r>
              <a:rPr lang="en-US" sz="1700" b="0" i="0" u="none" strike="noStrike" cap="none" dirty="0" smtClean="0">
                <a:solidFill>
                  <a:srgbClr val="FFFFFF"/>
                </a:solidFill>
                <a:latin typeface="Avenir"/>
                <a:ea typeface="Avenir"/>
                <a:cs typeface="Avenir"/>
                <a:sym typeface="Avenir"/>
              </a:rPr>
              <a:t>[</a:t>
            </a:r>
            <a:r>
              <a:rPr lang="en-US" sz="1700" dirty="0" smtClean="0">
                <a:solidFill>
                  <a:srgbClr val="FFFFFF"/>
                </a:solidFill>
                <a:latin typeface="Avenir"/>
                <a:ea typeface="Avenir"/>
                <a:cs typeface="Avenir"/>
                <a:sym typeface="Avenir"/>
              </a:rPr>
              <a:t>123 456 789</a:t>
            </a:r>
            <a:r>
              <a:rPr lang="en-US" sz="1700" b="0" i="0" u="none" strike="noStrike" cap="none" dirty="0" smtClean="0">
                <a:solidFill>
                  <a:srgbClr val="FFFFFF"/>
                </a:solidFill>
                <a:latin typeface="Avenir"/>
                <a:ea typeface="Avenir"/>
                <a:cs typeface="Avenir"/>
                <a:sym typeface="Avenir"/>
              </a:rPr>
              <a:t>]</a:t>
            </a:r>
            <a:endParaRPr sz="1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5"/>
          <p:cNvSpPr txBox="1">
            <a:spLocks noGrp="1"/>
          </p:cNvSpPr>
          <p:nvPr>
            <p:ph type="title"/>
          </p:nvPr>
        </p:nvSpPr>
        <p:spPr>
          <a:xfrm>
            <a:off x="381000" y="413742"/>
            <a:ext cx="11430000" cy="509100"/>
          </a:xfrm>
          <a:prstGeom prst="rect">
            <a:avLst/>
          </a:prstGeom>
          <a:noFill/>
          <a:ln>
            <a:noFill/>
          </a:ln>
        </p:spPr>
        <p:txBody>
          <a:bodyPr spcFirstLastPara="1" wrap="square" lIns="43650" tIns="43650" rIns="43650" bIns="43650" anchor="t" anchorCtr="0">
            <a:noAutofit/>
          </a:bodyPr>
          <a:lstStyle/>
          <a:p>
            <a:pPr marL="0" marR="0" lvl="0" indent="0" algn="l" rtl="0">
              <a:lnSpc>
                <a:spcPct val="80000"/>
              </a:lnSpc>
              <a:spcBef>
                <a:spcPts val="0"/>
              </a:spcBef>
              <a:spcAft>
                <a:spcPts val="0"/>
              </a:spcAft>
              <a:buClr>
                <a:srgbClr val="E7253A"/>
              </a:buClr>
              <a:buSzPts val="4100"/>
              <a:buFont typeface="Arial"/>
              <a:buNone/>
            </a:pPr>
            <a:r>
              <a:rPr lang="en-US" sz="4100" dirty="0"/>
              <a:t>Feature </a:t>
            </a:r>
            <a:r>
              <a:rPr lang="en-US" sz="4100" dirty="0" smtClean="0"/>
              <a:t>3 </a:t>
            </a:r>
            <a:r>
              <a:rPr lang="en-US" sz="4100" dirty="0"/>
              <a:t>– </a:t>
            </a:r>
            <a:r>
              <a:rPr lang="en-US" sz="4100" dirty="0" smtClean="0"/>
              <a:t>Product </a:t>
            </a:r>
            <a:r>
              <a:rPr lang="en-US" altLang="zh-CN" sz="4100" dirty="0" smtClean="0"/>
              <a:t>Price </a:t>
            </a:r>
            <a:r>
              <a:rPr lang="en-US" altLang="zh-CN" sz="4100" dirty="0"/>
              <a:t>Comparison</a:t>
            </a:r>
            <a:endParaRPr dirty="0"/>
          </a:p>
        </p:txBody>
      </p:sp>
      <p:sp>
        <p:nvSpPr>
          <p:cNvPr id="161" name="Google Shape;161;p35"/>
          <p:cNvSpPr txBox="1">
            <a:spLocks noGrp="1"/>
          </p:cNvSpPr>
          <p:nvPr>
            <p:ph type="body" idx="1"/>
          </p:nvPr>
        </p:nvSpPr>
        <p:spPr>
          <a:xfrm>
            <a:off x="381000" y="1059650"/>
            <a:ext cx="4701988" cy="4642448"/>
          </a:xfrm>
          <a:prstGeom prst="rect">
            <a:avLst/>
          </a:prstGeom>
          <a:noFill/>
          <a:ln>
            <a:noFill/>
          </a:ln>
        </p:spPr>
        <p:txBody>
          <a:bodyPr spcFirstLastPara="1" wrap="square" lIns="43650" tIns="43650" rIns="43650" bIns="43650" anchor="t" anchorCtr="0">
            <a:noAutofit/>
          </a:bodyPr>
          <a:lstStyle/>
          <a:p>
            <a:pPr marL="381000" lvl="0" indent="-387350">
              <a:spcBef>
                <a:spcPts val="0"/>
              </a:spcBef>
            </a:pPr>
            <a:r>
              <a:rPr lang="en-US" sz="2400" dirty="0" smtClean="0"/>
              <a:t>Wine products and price information are collected from multiple online wine shopping websites. Users can opt to see price comparison for same wine. The system will display all the highly matched wine searched from the datasets of other websites. Hence users can go </a:t>
            </a:r>
            <a:r>
              <a:rPr lang="en-US" altLang="zh-CN" sz="2400" dirty="0" smtClean="0"/>
              <a:t>to</a:t>
            </a:r>
            <a:r>
              <a:rPr lang="zh-CN" altLang="en-US" sz="2400" dirty="0" smtClean="0"/>
              <a:t> </a:t>
            </a:r>
            <a:r>
              <a:rPr lang="en-US" sz="2400" dirty="0" smtClean="0"/>
              <a:t>the shopping site giving the lowest price to purchase the wine.</a:t>
            </a:r>
          </a:p>
          <a:p>
            <a:pPr marL="381000" lvl="0" indent="-387350">
              <a:spcBef>
                <a:spcPts val="0"/>
              </a:spcBef>
            </a:pPr>
            <a:endParaRPr lang="en-US" sz="24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22392" y="1883125"/>
            <a:ext cx="6593802" cy="11054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66069" y="3247904"/>
            <a:ext cx="6344931" cy="16489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1958893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36"/>
          <p:cNvSpPr txBox="1">
            <a:spLocks noGrp="1"/>
          </p:cNvSpPr>
          <p:nvPr>
            <p:ph type="title"/>
          </p:nvPr>
        </p:nvSpPr>
        <p:spPr>
          <a:xfrm>
            <a:off x="380999" y="242870"/>
            <a:ext cx="11430000" cy="509100"/>
          </a:xfrm>
          <a:prstGeom prst="rect">
            <a:avLst/>
          </a:prstGeom>
          <a:noFill/>
          <a:ln>
            <a:noFill/>
          </a:ln>
        </p:spPr>
        <p:txBody>
          <a:bodyPr spcFirstLastPara="1" wrap="square" lIns="43650" tIns="43650" rIns="43650" bIns="43650" anchor="t" anchorCtr="0">
            <a:noAutofit/>
          </a:bodyPr>
          <a:lstStyle/>
          <a:p>
            <a:pPr marL="0" marR="0" lvl="0" indent="0" algn="l" rtl="0">
              <a:lnSpc>
                <a:spcPct val="80000"/>
              </a:lnSpc>
              <a:spcBef>
                <a:spcPts val="0"/>
              </a:spcBef>
              <a:spcAft>
                <a:spcPts val="0"/>
              </a:spcAft>
              <a:buClr>
                <a:srgbClr val="E7253A"/>
              </a:buClr>
              <a:buSzPts val="4100"/>
              <a:buFont typeface="Arial"/>
              <a:buNone/>
            </a:pPr>
            <a:r>
              <a:rPr lang="en-US" sz="4100" dirty="0"/>
              <a:t>Feature </a:t>
            </a:r>
            <a:r>
              <a:rPr lang="en-US" sz="4100" dirty="0" smtClean="0"/>
              <a:t>4 </a:t>
            </a:r>
            <a:r>
              <a:rPr lang="en-US" sz="4100" dirty="0"/>
              <a:t>– Search by Varietal &amp; Display Details</a:t>
            </a:r>
            <a:endParaRPr dirty="0"/>
          </a:p>
        </p:txBody>
      </p:sp>
      <p:sp>
        <p:nvSpPr>
          <p:cNvPr id="168" name="Google Shape;168;p36"/>
          <p:cNvSpPr txBox="1">
            <a:spLocks noGrp="1"/>
          </p:cNvSpPr>
          <p:nvPr>
            <p:ph type="body" idx="1"/>
          </p:nvPr>
        </p:nvSpPr>
        <p:spPr>
          <a:xfrm>
            <a:off x="380999" y="1059649"/>
            <a:ext cx="7005453" cy="1493546"/>
          </a:xfrm>
          <a:prstGeom prst="rect">
            <a:avLst/>
          </a:prstGeom>
          <a:noFill/>
          <a:ln>
            <a:noFill/>
          </a:ln>
        </p:spPr>
        <p:txBody>
          <a:bodyPr spcFirstLastPara="1" wrap="square" lIns="43650" tIns="43650" rIns="43650" bIns="43650" anchor="t" anchorCtr="0">
            <a:noAutofit/>
          </a:bodyPr>
          <a:lstStyle/>
          <a:p>
            <a:pPr marL="381000" marR="0" lvl="0" indent="-387350" algn="l" rtl="0">
              <a:lnSpc>
                <a:spcPct val="100000"/>
              </a:lnSpc>
              <a:spcBef>
                <a:spcPts val="0"/>
              </a:spcBef>
              <a:spcAft>
                <a:spcPts val="0"/>
              </a:spcAft>
              <a:buClr>
                <a:schemeClr val="accent1"/>
              </a:buClr>
              <a:buSzPts val="3100"/>
              <a:buFont typeface="Avenir"/>
              <a:buChar char="▸"/>
            </a:pPr>
            <a:r>
              <a:rPr lang="en-US" sz="1800" dirty="0" smtClean="0"/>
              <a:t>Step 1: Tagging </a:t>
            </a:r>
            <a:r>
              <a:rPr lang="en-US" sz="1800" dirty="0"/>
              <a:t>wines by their varietals is one of the product’s important unique feature. </a:t>
            </a:r>
            <a:r>
              <a:rPr lang="en-US" sz="1800" dirty="0" smtClean="0"/>
              <a:t>Users </a:t>
            </a:r>
            <a:r>
              <a:rPr lang="en-US" sz="1800" dirty="0"/>
              <a:t>can </a:t>
            </a:r>
            <a:r>
              <a:rPr lang="en-US" sz="1800" dirty="0" smtClean="0"/>
              <a:t>select </a:t>
            </a:r>
            <a:r>
              <a:rPr lang="en-US" sz="1800" dirty="0"/>
              <a:t>preferred </a:t>
            </a:r>
            <a:r>
              <a:rPr lang="en-US" sz="1800" dirty="0" smtClean="0"/>
              <a:t>varietals from the drop-down list, </a:t>
            </a:r>
            <a:r>
              <a:rPr lang="en-US" sz="1800" dirty="0"/>
              <a:t>maybe based on their previous experience</a:t>
            </a:r>
            <a:r>
              <a:rPr lang="en-US" sz="1800" dirty="0" smtClean="0"/>
              <a:t>.</a:t>
            </a:r>
            <a:endParaRPr sz="1800" dirty="0"/>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7471"/>
          <a:stretch/>
        </p:blipFill>
        <p:spPr>
          <a:xfrm>
            <a:off x="7540740" y="1059649"/>
            <a:ext cx="3372683" cy="128960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Google Shape;168;p36"/>
          <p:cNvSpPr txBox="1">
            <a:spLocks/>
          </p:cNvSpPr>
          <p:nvPr/>
        </p:nvSpPr>
        <p:spPr>
          <a:xfrm>
            <a:off x="380999" y="2799969"/>
            <a:ext cx="5040579" cy="1493546"/>
          </a:xfrm>
          <a:prstGeom prst="rect">
            <a:avLst/>
          </a:prstGeom>
          <a:noFill/>
          <a:ln>
            <a:noFill/>
          </a:ln>
        </p:spPr>
        <p:txBody>
          <a:bodyPr spcFirstLastPara="1" wrap="square" lIns="43650" tIns="43650" rIns="43650" bIns="43650" anchor="t" anchorCtr="0">
            <a:noAutofit/>
          </a:bodyPr>
          <a:lstStyle>
            <a:defPPr marR="0" lvl="0" algn="l" rtl="0">
              <a:lnSpc>
                <a:spcPct val="100000"/>
              </a:lnSpc>
              <a:spcBef>
                <a:spcPts val="0"/>
              </a:spcBef>
              <a:spcAft>
                <a:spcPts val="0"/>
              </a:spcAft>
            </a:defPPr>
            <a:lvl1pPr marL="457200" marR="0" lvl="0"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1pPr>
            <a:lvl2pPr marL="914400" marR="0" lvl="1"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2pPr>
            <a:lvl3pPr marL="1371600" marR="0" lvl="2"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3pPr>
            <a:lvl4pPr marL="1828800" marR="0" lvl="3"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4pPr>
            <a:lvl5pPr marL="2286000" marR="0" lvl="4"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5pPr>
            <a:lvl6pPr marL="2743200" marR="0" lvl="5"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L="3200400" marR="0" lvl="6"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L="3657600" marR="0" lvl="7"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L="4114800" marR="0" lvl="8"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pPr marL="381000" indent="-387350">
              <a:spcBef>
                <a:spcPts val="0"/>
              </a:spcBef>
            </a:pPr>
            <a:r>
              <a:rPr lang="en-US" sz="1800" dirty="0" smtClean="0"/>
              <a:t>Step 2: Detailed introduction of the varietal will show up for users’ reference.</a:t>
            </a:r>
            <a:endParaRPr lang="en-US" sz="1800" dirty="0"/>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5563" y="3580240"/>
            <a:ext cx="4232069" cy="246547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84521" y="3636732"/>
            <a:ext cx="6781876" cy="235248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3" name="Google Shape;168;p36"/>
          <p:cNvSpPr txBox="1">
            <a:spLocks/>
          </p:cNvSpPr>
          <p:nvPr/>
        </p:nvSpPr>
        <p:spPr>
          <a:xfrm>
            <a:off x="5789713" y="2799969"/>
            <a:ext cx="6180613" cy="1493546"/>
          </a:xfrm>
          <a:prstGeom prst="rect">
            <a:avLst/>
          </a:prstGeom>
          <a:noFill/>
          <a:ln>
            <a:noFill/>
          </a:ln>
        </p:spPr>
        <p:txBody>
          <a:bodyPr spcFirstLastPara="1" wrap="square" lIns="43650" tIns="43650" rIns="43650" bIns="43650" anchor="t" anchorCtr="0">
            <a:noAutofit/>
          </a:bodyPr>
          <a:lstStyle>
            <a:defPPr marR="0" lvl="0" algn="l" rtl="0">
              <a:lnSpc>
                <a:spcPct val="100000"/>
              </a:lnSpc>
              <a:spcBef>
                <a:spcPts val="0"/>
              </a:spcBef>
              <a:spcAft>
                <a:spcPts val="0"/>
              </a:spcAft>
            </a:defPPr>
            <a:lvl1pPr marL="457200" marR="0" lvl="0"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1pPr>
            <a:lvl2pPr marL="914400" marR="0" lvl="1"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2pPr>
            <a:lvl3pPr marL="1371600" marR="0" lvl="2"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3pPr>
            <a:lvl4pPr marL="1828800" marR="0" lvl="3"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4pPr>
            <a:lvl5pPr marL="2286000" marR="0" lvl="4"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5pPr>
            <a:lvl6pPr marL="2743200" marR="0" lvl="5"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L="3200400" marR="0" lvl="6"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L="3657600" marR="0" lvl="7"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L="4114800" marR="0" lvl="8"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pPr marL="381000" indent="-387350">
              <a:spcBef>
                <a:spcPts val="0"/>
              </a:spcBef>
            </a:pPr>
            <a:r>
              <a:rPr lang="en-US" sz="1800" dirty="0" smtClean="0"/>
              <a:t>Step 3: The system filter out all the products belong to </a:t>
            </a:r>
            <a:r>
              <a:rPr lang="en-US" sz="1800" smtClean="0"/>
              <a:t>the selected varietal</a:t>
            </a:r>
            <a:endParaRPr lang="en-US" sz="1800"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7"/>
          <p:cNvSpPr txBox="1">
            <a:spLocks noGrp="1"/>
          </p:cNvSpPr>
          <p:nvPr>
            <p:ph type="title"/>
          </p:nvPr>
        </p:nvSpPr>
        <p:spPr>
          <a:xfrm>
            <a:off x="369321" y="209566"/>
            <a:ext cx="11430000" cy="509100"/>
          </a:xfrm>
          <a:prstGeom prst="rect">
            <a:avLst/>
          </a:prstGeom>
          <a:noFill/>
          <a:ln>
            <a:noFill/>
          </a:ln>
        </p:spPr>
        <p:txBody>
          <a:bodyPr spcFirstLastPara="1" wrap="square" lIns="43650" tIns="43650" rIns="43650" bIns="43650" anchor="t" anchorCtr="0">
            <a:noAutofit/>
          </a:bodyPr>
          <a:lstStyle/>
          <a:p>
            <a:pPr marL="0" marR="0" lvl="0" indent="0" algn="l" rtl="0">
              <a:lnSpc>
                <a:spcPct val="80000"/>
              </a:lnSpc>
              <a:spcBef>
                <a:spcPts val="0"/>
              </a:spcBef>
              <a:spcAft>
                <a:spcPts val="0"/>
              </a:spcAft>
              <a:buClr>
                <a:srgbClr val="E7253A"/>
              </a:buClr>
              <a:buSzPts val="4100"/>
              <a:buFont typeface="Arial"/>
              <a:buNone/>
            </a:pPr>
            <a:r>
              <a:rPr lang="en-US" sz="4100" dirty="0"/>
              <a:t>Feature </a:t>
            </a:r>
            <a:r>
              <a:rPr lang="en-US" sz="4100" dirty="0" smtClean="0"/>
              <a:t>5 </a:t>
            </a:r>
            <a:r>
              <a:rPr lang="en-US" sz="4100" dirty="0"/>
              <a:t>– Search by Price Range</a:t>
            </a:r>
            <a:endParaRPr dirty="0"/>
          </a:p>
        </p:txBody>
      </p:sp>
      <p:sp>
        <p:nvSpPr>
          <p:cNvPr id="175" name="Google Shape;175;p37"/>
          <p:cNvSpPr txBox="1">
            <a:spLocks noGrp="1"/>
          </p:cNvSpPr>
          <p:nvPr>
            <p:ph type="body" idx="1"/>
          </p:nvPr>
        </p:nvSpPr>
        <p:spPr>
          <a:xfrm>
            <a:off x="381000" y="1620242"/>
            <a:ext cx="6236776" cy="905982"/>
          </a:xfrm>
          <a:prstGeom prst="rect">
            <a:avLst/>
          </a:prstGeom>
          <a:noFill/>
          <a:ln>
            <a:noFill/>
          </a:ln>
        </p:spPr>
        <p:txBody>
          <a:bodyPr spcFirstLastPara="1" wrap="square" lIns="43650" tIns="43650" rIns="43650" bIns="43650" anchor="t" anchorCtr="0">
            <a:noAutofit/>
          </a:bodyPr>
          <a:lstStyle/>
          <a:p>
            <a:pPr marL="381000" lvl="0" indent="-387350">
              <a:spcBef>
                <a:spcPts val="0"/>
              </a:spcBef>
            </a:pPr>
            <a:r>
              <a:rPr lang="en-US" sz="2000" smtClean="0"/>
              <a:t>Step 1: Users </a:t>
            </a:r>
            <a:r>
              <a:rPr lang="en-US" sz="2000" dirty="0"/>
              <a:t>can search wines under their preferred price </a:t>
            </a:r>
            <a:r>
              <a:rPr lang="en-US" sz="2000" dirty="0" smtClean="0"/>
              <a:t>range by adjusting the slider. </a:t>
            </a:r>
            <a:endParaRPr sz="2000"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3981" y="1170873"/>
            <a:ext cx="2947969" cy="196531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1" name="Google Shape;175;p37"/>
          <p:cNvSpPr txBox="1">
            <a:spLocks/>
          </p:cNvSpPr>
          <p:nvPr/>
        </p:nvSpPr>
        <p:spPr>
          <a:xfrm>
            <a:off x="369321" y="4093234"/>
            <a:ext cx="5190430" cy="4295100"/>
          </a:xfrm>
          <a:prstGeom prst="rect">
            <a:avLst/>
          </a:prstGeom>
          <a:noFill/>
          <a:ln>
            <a:noFill/>
          </a:ln>
        </p:spPr>
        <p:txBody>
          <a:bodyPr spcFirstLastPara="1" wrap="square" lIns="43650" tIns="43650" rIns="43650" bIns="43650" anchor="t" anchorCtr="0">
            <a:noAutofit/>
          </a:bodyPr>
          <a:lstStyle>
            <a:defPPr marR="0" lvl="0" algn="l" rtl="0">
              <a:lnSpc>
                <a:spcPct val="100000"/>
              </a:lnSpc>
              <a:spcBef>
                <a:spcPts val="0"/>
              </a:spcBef>
              <a:spcAft>
                <a:spcPts val="0"/>
              </a:spcAft>
            </a:defPPr>
            <a:lvl1pPr marL="457200" marR="0" lvl="0"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1pPr>
            <a:lvl2pPr marL="914400" marR="0" lvl="1"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2pPr>
            <a:lvl3pPr marL="1371600" marR="0" lvl="2"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3pPr>
            <a:lvl4pPr marL="1828800" marR="0" lvl="3"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4pPr>
            <a:lvl5pPr marL="2286000" marR="0" lvl="4"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5pPr>
            <a:lvl6pPr marL="2743200" marR="0" lvl="5"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L="3200400" marR="0" lvl="6"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L="3657600" marR="0" lvl="7"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L="4114800" marR="0" lvl="8"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pPr marL="381000" indent="-387350">
              <a:spcBef>
                <a:spcPts val="0"/>
              </a:spcBef>
            </a:pPr>
            <a:r>
              <a:rPr lang="en-US" sz="2000" dirty="0" smtClean="0"/>
              <a:t>Step 2: The search result provides the minimum price across websites along with the corresponding shopping link.</a:t>
            </a:r>
            <a:endParaRPr lang="en-US" sz="2000" dirty="0"/>
          </a:p>
        </p:txBody>
      </p:sp>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b="8947"/>
          <a:stretch/>
        </p:blipFill>
        <p:spPr>
          <a:xfrm>
            <a:off x="5656880" y="3384218"/>
            <a:ext cx="6302172" cy="267562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38"/>
          <p:cNvSpPr txBox="1">
            <a:spLocks noGrp="1"/>
          </p:cNvSpPr>
          <p:nvPr>
            <p:ph type="title"/>
          </p:nvPr>
        </p:nvSpPr>
        <p:spPr>
          <a:xfrm>
            <a:off x="381000" y="413742"/>
            <a:ext cx="11430000" cy="509100"/>
          </a:xfrm>
          <a:prstGeom prst="rect">
            <a:avLst/>
          </a:prstGeom>
          <a:noFill/>
          <a:ln>
            <a:noFill/>
          </a:ln>
        </p:spPr>
        <p:txBody>
          <a:bodyPr spcFirstLastPara="1" wrap="square" lIns="43650" tIns="43650" rIns="43650" bIns="43650" anchor="t" anchorCtr="0">
            <a:noAutofit/>
          </a:bodyPr>
          <a:lstStyle/>
          <a:p>
            <a:pPr marL="0" marR="0" lvl="0" indent="0" algn="l" rtl="0">
              <a:lnSpc>
                <a:spcPct val="80000"/>
              </a:lnSpc>
              <a:spcBef>
                <a:spcPts val="0"/>
              </a:spcBef>
              <a:spcAft>
                <a:spcPts val="0"/>
              </a:spcAft>
              <a:buClr>
                <a:srgbClr val="E7253A"/>
              </a:buClr>
              <a:buSzPts val="4100"/>
              <a:buFont typeface="Arial"/>
              <a:buNone/>
            </a:pPr>
            <a:r>
              <a:rPr lang="en-US" sz="4100" dirty="0"/>
              <a:t>Feature </a:t>
            </a:r>
            <a:r>
              <a:rPr lang="en-US" sz="4100" dirty="0" smtClean="0"/>
              <a:t>6 </a:t>
            </a:r>
            <a:r>
              <a:rPr lang="en-US" sz="4100" dirty="0"/>
              <a:t>– Search by Region</a:t>
            </a:r>
            <a:endParaRPr dirty="0"/>
          </a:p>
        </p:txBody>
      </p:sp>
      <p:sp>
        <p:nvSpPr>
          <p:cNvPr id="182" name="Google Shape;182;p38"/>
          <p:cNvSpPr txBox="1">
            <a:spLocks noGrp="1"/>
          </p:cNvSpPr>
          <p:nvPr>
            <p:ph type="body" idx="1"/>
          </p:nvPr>
        </p:nvSpPr>
        <p:spPr>
          <a:xfrm>
            <a:off x="381000" y="1245630"/>
            <a:ext cx="11568193" cy="4295100"/>
          </a:xfrm>
          <a:prstGeom prst="rect">
            <a:avLst/>
          </a:prstGeom>
          <a:noFill/>
          <a:ln>
            <a:noFill/>
          </a:ln>
        </p:spPr>
        <p:txBody>
          <a:bodyPr spcFirstLastPara="1" wrap="square" lIns="43650" tIns="43650" rIns="43650" bIns="43650" anchor="t" anchorCtr="0">
            <a:noAutofit/>
          </a:bodyPr>
          <a:lstStyle/>
          <a:p>
            <a:pPr marL="381000" marR="0" lvl="0" indent="-387350" algn="l" rtl="0">
              <a:lnSpc>
                <a:spcPct val="100000"/>
              </a:lnSpc>
              <a:spcBef>
                <a:spcPts val="0"/>
              </a:spcBef>
              <a:spcAft>
                <a:spcPts val="0"/>
              </a:spcAft>
              <a:buClr>
                <a:schemeClr val="accent1"/>
              </a:buClr>
              <a:buSzPts val="3100"/>
              <a:buFont typeface="Avenir"/>
              <a:buChar char="▸"/>
            </a:pPr>
            <a:r>
              <a:rPr lang="en-US" sz="2000" dirty="0"/>
              <a:t>Region is another distinguishable factor for wine flavor.  The </a:t>
            </a:r>
            <a:r>
              <a:rPr lang="en-US" sz="2000" dirty="0" smtClean="0"/>
              <a:t>system </a:t>
            </a:r>
            <a:r>
              <a:rPr lang="en-US" sz="2000" dirty="0"/>
              <a:t>provide feature of searching wine manufacturers in specific regions and countries </a:t>
            </a:r>
            <a:r>
              <a:rPr lang="en-US" sz="2000" dirty="0" smtClean="0"/>
              <a:t>by selecting from the drop-down list. The products manufactured from the region will be displayed. </a:t>
            </a:r>
            <a:endParaRPr sz="20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664" y="2893346"/>
            <a:ext cx="5246079" cy="220559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27079" y="2705192"/>
            <a:ext cx="6424467" cy="315832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9"/>
          <p:cNvSpPr txBox="1">
            <a:spLocks noGrp="1"/>
          </p:cNvSpPr>
          <p:nvPr>
            <p:ph type="title"/>
          </p:nvPr>
        </p:nvSpPr>
        <p:spPr>
          <a:xfrm>
            <a:off x="381000" y="413742"/>
            <a:ext cx="11430000" cy="509100"/>
          </a:xfrm>
          <a:prstGeom prst="rect">
            <a:avLst/>
          </a:prstGeom>
          <a:noFill/>
          <a:ln>
            <a:noFill/>
          </a:ln>
        </p:spPr>
        <p:txBody>
          <a:bodyPr spcFirstLastPara="1" wrap="square" lIns="43650" tIns="43650" rIns="43650" bIns="43650" anchor="t" anchorCtr="0">
            <a:noAutofit/>
          </a:bodyPr>
          <a:lstStyle/>
          <a:p>
            <a:pPr marL="0" marR="0" lvl="0" indent="0" algn="l" rtl="0">
              <a:lnSpc>
                <a:spcPct val="80000"/>
              </a:lnSpc>
              <a:spcBef>
                <a:spcPts val="0"/>
              </a:spcBef>
              <a:spcAft>
                <a:spcPts val="0"/>
              </a:spcAft>
              <a:buClr>
                <a:srgbClr val="E7253A"/>
              </a:buClr>
              <a:buSzPts val="4100"/>
              <a:buFont typeface="Arial"/>
              <a:buNone/>
            </a:pPr>
            <a:r>
              <a:rPr lang="en-US" sz="4100" dirty="0"/>
              <a:t>Feature </a:t>
            </a:r>
            <a:r>
              <a:rPr lang="en-US" sz="4100" dirty="0" smtClean="0"/>
              <a:t>7 </a:t>
            </a:r>
            <a:r>
              <a:rPr lang="en-US" sz="4100" dirty="0"/>
              <a:t>– Search by Year</a:t>
            </a:r>
            <a:endParaRPr dirty="0"/>
          </a:p>
        </p:txBody>
      </p:sp>
      <p:sp>
        <p:nvSpPr>
          <p:cNvPr id="189" name="Google Shape;189;p39"/>
          <p:cNvSpPr txBox="1">
            <a:spLocks noGrp="1"/>
          </p:cNvSpPr>
          <p:nvPr>
            <p:ph type="body" idx="1"/>
          </p:nvPr>
        </p:nvSpPr>
        <p:spPr>
          <a:xfrm>
            <a:off x="381000" y="1183635"/>
            <a:ext cx="11430000" cy="5310153"/>
          </a:xfrm>
          <a:prstGeom prst="rect">
            <a:avLst/>
          </a:prstGeom>
          <a:noFill/>
          <a:ln>
            <a:noFill/>
          </a:ln>
        </p:spPr>
        <p:txBody>
          <a:bodyPr spcFirstLastPara="1" wrap="square" lIns="43650" tIns="43650" rIns="43650" bIns="43650" anchor="t" anchorCtr="0">
            <a:noAutofit/>
          </a:bodyPr>
          <a:lstStyle/>
          <a:p>
            <a:pPr marL="381000" lvl="0" indent="-387350">
              <a:spcBef>
                <a:spcPts val="0"/>
              </a:spcBef>
            </a:pPr>
            <a:r>
              <a:rPr lang="en-US" sz="2000" dirty="0"/>
              <a:t>Year is a significant attribute of wines, which means the wine made from grapes that were primarily grown and harvested in a single specified year. Consumers of wine normally pay attention to this information and thus the product provide the searching by year. </a:t>
            </a:r>
            <a:r>
              <a:rPr lang="en-US" sz="2000" dirty="0" smtClean="0"/>
              <a:t>Users can view products within a range of years by adjusting the slide bar.</a:t>
            </a:r>
            <a:endParaRPr sz="20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2810575"/>
            <a:ext cx="4123911" cy="279981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b="8127"/>
          <a:stretch/>
        </p:blipFill>
        <p:spPr>
          <a:xfrm>
            <a:off x="4791396" y="2810575"/>
            <a:ext cx="7115099" cy="279981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9"/>
          <p:cNvSpPr txBox="1">
            <a:spLocks noGrp="1"/>
          </p:cNvSpPr>
          <p:nvPr>
            <p:ph type="title"/>
          </p:nvPr>
        </p:nvSpPr>
        <p:spPr>
          <a:xfrm>
            <a:off x="381000" y="413742"/>
            <a:ext cx="11430000" cy="509100"/>
          </a:xfrm>
          <a:prstGeom prst="rect">
            <a:avLst/>
          </a:prstGeom>
          <a:noFill/>
          <a:ln>
            <a:noFill/>
          </a:ln>
        </p:spPr>
        <p:txBody>
          <a:bodyPr spcFirstLastPara="1" wrap="square" lIns="43650" tIns="43650" rIns="43650" bIns="43650" anchor="t" anchorCtr="0">
            <a:noAutofit/>
          </a:bodyPr>
          <a:lstStyle/>
          <a:p>
            <a:pPr marL="0" marR="0" lvl="0" indent="0" algn="l" rtl="0">
              <a:lnSpc>
                <a:spcPct val="80000"/>
              </a:lnSpc>
              <a:spcBef>
                <a:spcPts val="0"/>
              </a:spcBef>
              <a:spcAft>
                <a:spcPts val="0"/>
              </a:spcAft>
              <a:buClr>
                <a:srgbClr val="E7253A"/>
              </a:buClr>
              <a:buSzPts val="4100"/>
              <a:buFont typeface="Arial"/>
              <a:buNone/>
            </a:pPr>
            <a:r>
              <a:rPr lang="en-US" sz="4100" dirty="0"/>
              <a:t>Feature </a:t>
            </a:r>
            <a:r>
              <a:rPr lang="en-US" sz="4100" dirty="0" smtClean="0"/>
              <a:t>8 </a:t>
            </a:r>
            <a:r>
              <a:rPr lang="en-US" sz="4100" dirty="0"/>
              <a:t>– Search by Taste</a:t>
            </a:r>
            <a:endParaRPr dirty="0"/>
          </a:p>
        </p:txBody>
      </p:sp>
      <p:sp>
        <p:nvSpPr>
          <p:cNvPr id="189" name="Google Shape;189;p39"/>
          <p:cNvSpPr txBox="1">
            <a:spLocks noGrp="1"/>
          </p:cNvSpPr>
          <p:nvPr>
            <p:ph type="body" idx="1"/>
          </p:nvPr>
        </p:nvSpPr>
        <p:spPr>
          <a:xfrm>
            <a:off x="380999" y="1059650"/>
            <a:ext cx="11010255" cy="3946304"/>
          </a:xfrm>
          <a:prstGeom prst="rect">
            <a:avLst/>
          </a:prstGeom>
          <a:noFill/>
          <a:ln>
            <a:noFill/>
          </a:ln>
        </p:spPr>
        <p:txBody>
          <a:bodyPr spcFirstLastPara="1" wrap="square" lIns="43650" tIns="43650" rIns="43650" bIns="43650" anchor="t" anchorCtr="0">
            <a:noAutofit/>
          </a:bodyPr>
          <a:lstStyle/>
          <a:p>
            <a:pPr marL="381000" marR="0" lvl="0" indent="-387350" algn="l" rtl="0">
              <a:lnSpc>
                <a:spcPct val="100000"/>
              </a:lnSpc>
              <a:spcBef>
                <a:spcPts val="0"/>
              </a:spcBef>
              <a:spcAft>
                <a:spcPts val="0"/>
              </a:spcAft>
              <a:buClr>
                <a:schemeClr val="accent1"/>
              </a:buClr>
              <a:buSzPts val="3100"/>
              <a:buFont typeface="Avenir"/>
              <a:buChar char="▸"/>
            </a:pPr>
            <a:r>
              <a:rPr lang="en-US" sz="2000" dirty="0"/>
              <a:t>Based on research done on variety categories, our product extract couple of keywords to describe the flavor, fluidity, scent, etc. of wines made from corresponding varietal. Users can search description for taste to find the flavor they want</a:t>
            </a:r>
            <a:r>
              <a:rPr lang="en-US" sz="2000" dirty="0" smtClean="0"/>
              <a:t>. This feature is especially helpful for customers who do not know much about wine.</a:t>
            </a:r>
            <a:endParaRPr sz="20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762" y="2517504"/>
            <a:ext cx="3643393" cy="342318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22489" y="2402237"/>
            <a:ext cx="6225535" cy="366244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8589351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9"/>
          <p:cNvSpPr txBox="1">
            <a:spLocks noGrp="1"/>
          </p:cNvSpPr>
          <p:nvPr>
            <p:ph type="title"/>
          </p:nvPr>
        </p:nvSpPr>
        <p:spPr>
          <a:xfrm>
            <a:off x="381000" y="413742"/>
            <a:ext cx="11430000" cy="509100"/>
          </a:xfrm>
          <a:prstGeom prst="rect">
            <a:avLst/>
          </a:prstGeom>
          <a:noFill/>
          <a:ln>
            <a:noFill/>
          </a:ln>
        </p:spPr>
        <p:txBody>
          <a:bodyPr spcFirstLastPara="1" wrap="square" lIns="43650" tIns="43650" rIns="43650" bIns="43650" anchor="t" anchorCtr="0">
            <a:noAutofit/>
          </a:bodyPr>
          <a:lstStyle/>
          <a:p>
            <a:pPr marL="0" marR="0" lvl="0" indent="0" algn="l" rtl="0">
              <a:lnSpc>
                <a:spcPct val="80000"/>
              </a:lnSpc>
              <a:spcBef>
                <a:spcPts val="0"/>
              </a:spcBef>
              <a:spcAft>
                <a:spcPts val="0"/>
              </a:spcAft>
              <a:buClr>
                <a:srgbClr val="E7253A"/>
              </a:buClr>
              <a:buSzPts val="4100"/>
              <a:buFont typeface="Arial"/>
              <a:buNone/>
            </a:pPr>
            <a:r>
              <a:rPr lang="en-US" sz="4100" dirty="0"/>
              <a:t>Feature </a:t>
            </a:r>
            <a:r>
              <a:rPr lang="en-US" sz="4100" dirty="0" smtClean="0"/>
              <a:t>9 </a:t>
            </a:r>
            <a:r>
              <a:rPr lang="en-US" sz="4100" dirty="0"/>
              <a:t>– Search by Combination of Category</a:t>
            </a:r>
            <a:endParaRPr dirty="0"/>
          </a:p>
        </p:txBody>
      </p:sp>
      <p:sp>
        <p:nvSpPr>
          <p:cNvPr id="189" name="Google Shape;189;p39"/>
          <p:cNvSpPr txBox="1">
            <a:spLocks noGrp="1"/>
          </p:cNvSpPr>
          <p:nvPr>
            <p:ph type="body" idx="1"/>
          </p:nvPr>
        </p:nvSpPr>
        <p:spPr>
          <a:xfrm>
            <a:off x="158818" y="1875719"/>
            <a:ext cx="4118715" cy="4040055"/>
          </a:xfrm>
          <a:prstGeom prst="rect">
            <a:avLst/>
          </a:prstGeom>
          <a:noFill/>
          <a:ln>
            <a:noFill/>
          </a:ln>
        </p:spPr>
        <p:txBody>
          <a:bodyPr spcFirstLastPara="1" wrap="square" lIns="43650" tIns="43650" rIns="43650" bIns="43650" anchor="t" anchorCtr="0">
            <a:noAutofit/>
          </a:bodyPr>
          <a:lstStyle/>
          <a:p>
            <a:pPr marL="381000" marR="0" lvl="0" indent="-387350" algn="l" rtl="0">
              <a:lnSpc>
                <a:spcPct val="100000"/>
              </a:lnSpc>
              <a:spcBef>
                <a:spcPts val="0"/>
              </a:spcBef>
              <a:spcAft>
                <a:spcPts val="0"/>
              </a:spcAft>
              <a:buClr>
                <a:schemeClr val="accent1"/>
              </a:buClr>
              <a:buSzPts val="3100"/>
              <a:buFont typeface="Avenir"/>
              <a:buChar char="▸"/>
            </a:pPr>
            <a:r>
              <a:rPr lang="en-US" sz="2400" dirty="0"/>
              <a:t>Other than searching based on a single description, users can also search wine products using multiple conditions</a:t>
            </a:r>
            <a:r>
              <a:rPr lang="en-US" sz="2400" dirty="0" smtClean="0"/>
              <a:t>. This search feature considering all the search conditions mentioned before.</a:t>
            </a:r>
            <a:endParaRPr sz="24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68930" y="1534754"/>
            <a:ext cx="7472314" cy="426161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0602138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9"/>
          <p:cNvSpPr txBox="1">
            <a:spLocks noGrp="1"/>
          </p:cNvSpPr>
          <p:nvPr>
            <p:ph type="title"/>
          </p:nvPr>
        </p:nvSpPr>
        <p:spPr>
          <a:xfrm>
            <a:off x="381000" y="413742"/>
            <a:ext cx="11430000" cy="509100"/>
          </a:xfrm>
          <a:prstGeom prst="rect">
            <a:avLst/>
          </a:prstGeom>
          <a:noFill/>
          <a:ln>
            <a:noFill/>
          </a:ln>
        </p:spPr>
        <p:txBody>
          <a:bodyPr spcFirstLastPara="1" wrap="square" lIns="43650" tIns="43650" rIns="43650" bIns="43650" anchor="t" anchorCtr="0">
            <a:noAutofit/>
          </a:bodyPr>
          <a:lstStyle/>
          <a:p>
            <a:pPr marL="0" marR="0" lvl="0" indent="0" algn="l" rtl="0">
              <a:lnSpc>
                <a:spcPct val="80000"/>
              </a:lnSpc>
              <a:spcBef>
                <a:spcPts val="0"/>
              </a:spcBef>
              <a:spcAft>
                <a:spcPts val="0"/>
              </a:spcAft>
              <a:buClr>
                <a:srgbClr val="E7253A"/>
              </a:buClr>
              <a:buSzPts val="4100"/>
              <a:buFont typeface="Arial"/>
              <a:buNone/>
            </a:pPr>
            <a:r>
              <a:rPr lang="en-US" sz="4100" dirty="0"/>
              <a:t>Feature </a:t>
            </a:r>
            <a:r>
              <a:rPr lang="en-US" sz="4100" dirty="0" smtClean="0"/>
              <a:t>10 </a:t>
            </a:r>
            <a:r>
              <a:rPr lang="en-US" sz="4100" dirty="0"/>
              <a:t>– Similar Items Recommendation</a:t>
            </a:r>
            <a:endParaRPr dirty="0"/>
          </a:p>
        </p:txBody>
      </p:sp>
      <p:sp>
        <p:nvSpPr>
          <p:cNvPr id="189" name="Google Shape;189;p39"/>
          <p:cNvSpPr txBox="1">
            <a:spLocks noGrp="1"/>
          </p:cNvSpPr>
          <p:nvPr>
            <p:ph type="body" idx="1"/>
          </p:nvPr>
        </p:nvSpPr>
        <p:spPr>
          <a:xfrm>
            <a:off x="381000" y="1374634"/>
            <a:ext cx="3710553" cy="4295100"/>
          </a:xfrm>
          <a:prstGeom prst="rect">
            <a:avLst/>
          </a:prstGeom>
          <a:noFill/>
          <a:ln>
            <a:noFill/>
          </a:ln>
        </p:spPr>
        <p:txBody>
          <a:bodyPr spcFirstLastPara="1" wrap="square" lIns="43650" tIns="43650" rIns="43650" bIns="43650" anchor="t" anchorCtr="0">
            <a:noAutofit/>
          </a:bodyPr>
          <a:lstStyle/>
          <a:p>
            <a:pPr marL="381000" marR="0" lvl="0" indent="-387350" algn="l" rtl="0">
              <a:lnSpc>
                <a:spcPct val="100000"/>
              </a:lnSpc>
              <a:spcBef>
                <a:spcPts val="0"/>
              </a:spcBef>
              <a:spcAft>
                <a:spcPts val="0"/>
              </a:spcAft>
              <a:buClr>
                <a:schemeClr val="accent1"/>
              </a:buClr>
              <a:buSzPts val="3100"/>
              <a:buFont typeface="Avenir"/>
              <a:buChar char="▸"/>
            </a:pPr>
            <a:r>
              <a:rPr lang="en-US" sz="2400" dirty="0"/>
              <a:t>Based on the resemblance of region, year, varietal type and product name, the </a:t>
            </a:r>
            <a:r>
              <a:rPr lang="en-US" sz="2400" dirty="0" smtClean="0"/>
              <a:t>system calculates </a:t>
            </a:r>
            <a:r>
              <a:rPr lang="en-US" sz="2400" dirty="0"/>
              <a:t>the similarity between different wines and </a:t>
            </a:r>
            <a:r>
              <a:rPr lang="en-US" sz="2400" dirty="0" smtClean="0"/>
              <a:t>recommend similar items for </a:t>
            </a:r>
            <a:r>
              <a:rPr lang="en-US" sz="2400" dirty="0"/>
              <a:t>users.</a:t>
            </a:r>
            <a:endParaRPr sz="24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9225" y="1216811"/>
            <a:ext cx="7704504" cy="461074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8097197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40"/>
          <p:cNvSpPr txBox="1">
            <a:spLocks noGrp="1"/>
          </p:cNvSpPr>
          <p:nvPr>
            <p:ph type="title"/>
          </p:nvPr>
        </p:nvSpPr>
        <p:spPr>
          <a:xfrm>
            <a:off x="381000" y="413742"/>
            <a:ext cx="11430000" cy="509100"/>
          </a:xfrm>
          <a:prstGeom prst="rect">
            <a:avLst/>
          </a:prstGeom>
          <a:noFill/>
          <a:ln>
            <a:noFill/>
          </a:ln>
        </p:spPr>
        <p:txBody>
          <a:bodyPr spcFirstLastPara="1" wrap="square" lIns="43650" tIns="43650" rIns="43650" bIns="43650" anchor="t" anchorCtr="0">
            <a:noAutofit/>
          </a:bodyPr>
          <a:lstStyle/>
          <a:p>
            <a:pPr marL="0" marR="0" lvl="0" indent="0" algn="l" rtl="0">
              <a:lnSpc>
                <a:spcPct val="80000"/>
              </a:lnSpc>
              <a:spcBef>
                <a:spcPts val="0"/>
              </a:spcBef>
              <a:spcAft>
                <a:spcPts val="0"/>
              </a:spcAft>
              <a:buClr>
                <a:srgbClr val="E7253A"/>
              </a:buClr>
              <a:buSzPts val="4100"/>
              <a:buFont typeface="Arial"/>
              <a:buNone/>
            </a:pPr>
            <a:r>
              <a:rPr lang="en-US" sz="4100"/>
              <a:t>Deliverables</a:t>
            </a:r>
            <a:endParaRPr/>
          </a:p>
        </p:txBody>
      </p:sp>
      <p:sp>
        <p:nvSpPr>
          <p:cNvPr id="196" name="Google Shape;196;p40"/>
          <p:cNvSpPr txBox="1">
            <a:spLocks noGrp="1"/>
          </p:cNvSpPr>
          <p:nvPr>
            <p:ph type="body" idx="1"/>
          </p:nvPr>
        </p:nvSpPr>
        <p:spPr>
          <a:xfrm>
            <a:off x="381000" y="1059656"/>
            <a:ext cx="11430000" cy="4295100"/>
          </a:xfrm>
          <a:prstGeom prst="rect">
            <a:avLst/>
          </a:prstGeom>
          <a:noFill/>
          <a:ln>
            <a:noFill/>
          </a:ln>
        </p:spPr>
        <p:txBody>
          <a:bodyPr spcFirstLastPara="1" wrap="square" lIns="43650" tIns="43650" rIns="43650" bIns="43650" anchor="t" anchorCtr="0">
            <a:noAutofit/>
          </a:bodyPr>
          <a:lstStyle/>
          <a:p>
            <a:pPr marL="381000" marR="0" lvl="0" indent="-387350" algn="l" rtl="0">
              <a:lnSpc>
                <a:spcPct val="100000"/>
              </a:lnSpc>
              <a:spcBef>
                <a:spcPts val="0"/>
              </a:spcBef>
              <a:spcAft>
                <a:spcPts val="0"/>
              </a:spcAft>
              <a:buClr>
                <a:schemeClr val="accent1"/>
              </a:buClr>
              <a:buSzPts val="3100"/>
              <a:buFont typeface="Avenir"/>
              <a:buChar char="▸"/>
            </a:pPr>
            <a:r>
              <a:rPr lang="en-US" dirty="0"/>
              <a:t>Git URL</a:t>
            </a:r>
          </a:p>
          <a:p>
            <a:pPr marL="0" marR="0" lvl="0" indent="0" algn="l" rtl="0">
              <a:lnSpc>
                <a:spcPct val="100000"/>
              </a:lnSpc>
              <a:spcBef>
                <a:spcPts val="0"/>
              </a:spcBef>
              <a:spcAft>
                <a:spcPts val="0"/>
              </a:spcAft>
              <a:buClr>
                <a:schemeClr val="accent1"/>
              </a:buClr>
              <a:buSzPts val="3100"/>
              <a:buNone/>
            </a:pPr>
            <a:r>
              <a:rPr lang="en-US" dirty="0"/>
              <a:t>     https://github.com/95888Group02/data-focused-python</a:t>
            </a:r>
            <a:endParaRPr dirty="0"/>
          </a:p>
          <a:p>
            <a:pPr marL="381000" marR="0" lvl="0" indent="-387350" algn="l" rtl="0">
              <a:lnSpc>
                <a:spcPct val="100000"/>
              </a:lnSpc>
              <a:spcBef>
                <a:spcPts val="0"/>
              </a:spcBef>
              <a:spcAft>
                <a:spcPts val="0"/>
              </a:spcAft>
              <a:buClr>
                <a:schemeClr val="accent1"/>
              </a:buClr>
              <a:buSzPts val="3100"/>
              <a:buFont typeface="Avenir"/>
              <a:buChar char="▸"/>
            </a:pPr>
            <a:endParaRPr lang="en-US" dirty="0"/>
          </a:p>
          <a:p>
            <a:pPr marL="381000" marR="0" lvl="0" indent="-387350" algn="l" rtl="0">
              <a:lnSpc>
                <a:spcPct val="100000"/>
              </a:lnSpc>
              <a:spcBef>
                <a:spcPts val="0"/>
              </a:spcBef>
              <a:spcAft>
                <a:spcPts val="0"/>
              </a:spcAft>
              <a:buClr>
                <a:schemeClr val="accent1"/>
              </a:buClr>
              <a:buSzPts val="3100"/>
              <a:buFont typeface="Avenir"/>
              <a:buChar char="▸"/>
            </a:pPr>
            <a:r>
              <a:rPr lang="en-US" dirty="0"/>
              <a:t>Project Board URL</a:t>
            </a:r>
          </a:p>
          <a:p>
            <a:pPr marL="0" lvl="0" indent="0">
              <a:spcBef>
                <a:spcPts val="0"/>
              </a:spcBef>
              <a:buNone/>
            </a:pPr>
            <a:r>
              <a:rPr lang="en-US" dirty="0"/>
              <a:t>     https://</a:t>
            </a:r>
            <a:r>
              <a:rPr lang="en-US" dirty="0" err="1"/>
              <a:t>trello.com</a:t>
            </a:r>
            <a:r>
              <a:rPr lang="en-US" dirty="0"/>
              <a:t>/b/RgIdi2du/95888-group-2</a:t>
            </a: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41"/>
          <p:cNvSpPr txBox="1">
            <a:spLocks noGrp="1"/>
          </p:cNvSpPr>
          <p:nvPr>
            <p:ph type="title"/>
          </p:nvPr>
        </p:nvSpPr>
        <p:spPr>
          <a:xfrm>
            <a:off x="381000" y="413742"/>
            <a:ext cx="11430000" cy="509100"/>
          </a:xfrm>
          <a:prstGeom prst="rect">
            <a:avLst/>
          </a:prstGeom>
          <a:noFill/>
          <a:ln>
            <a:noFill/>
          </a:ln>
        </p:spPr>
        <p:txBody>
          <a:bodyPr spcFirstLastPara="1" wrap="square" lIns="43650" tIns="43650" rIns="43650" bIns="43650" anchor="t" anchorCtr="0">
            <a:noAutofit/>
          </a:bodyPr>
          <a:lstStyle/>
          <a:p>
            <a:pPr marL="0" marR="0" lvl="0" indent="0" algn="l" rtl="0">
              <a:lnSpc>
                <a:spcPct val="80000"/>
              </a:lnSpc>
              <a:spcBef>
                <a:spcPts val="0"/>
              </a:spcBef>
              <a:spcAft>
                <a:spcPts val="0"/>
              </a:spcAft>
              <a:buClr>
                <a:srgbClr val="E7253A"/>
              </a:buClr>
              <a:buSzPts val="4100"/>
              <a:buFont typeface="Arial"/>
              <a:buNone/>
            </a:pPr>
            <a:r>
              <a:rPr lang="en-US" sz="4100"/>
              <a:t>Additional Enhancements</a:t>
            </a:r>
            <a:endParaRPr/>
          </a:p>
        </p:txBody>
      </p:sp>
      <p:sp>
        <p:nvSpPr>
          <p:cNvPr id="202" name="Google Shape;202;p41"/>
          <p:cNvSpPr txBox="1">
            <a:spLocks noGrp="1"/>
          </p:cNvSpPr>
          <p:nvPr>
            <p:ph type="body" idx="1"/>
          </p:nvPr>
        </p:nvSpPr>
        <p:spPr>
          <a:xfrm>
            <a:off x="381000" y="1059656"/>
            <a:ext cx="11430000" cy="4890978"/>
          </a:xfrm>
          <a:prstGeom prst="rect">
            <a:avLst/>
          </a:prstGeom>
          <a:noFill/>
          <a:ln>
            <a:noFill/>
          </a:ln>
        </p:spPr>
        <p:txBody>
          <a:bodyPr spcFirstLastPara="1" wrap="square" lIns="43650" tIns="43650" rIns="43650" bIns="43650" anchor="t" anchorCtr="0">
            <a:noAutofit/>
          </a:bodyPr>
          <a:lstStyle/>
          <a:p>
            <a:pPr marL="381000" marR="0" lvl="0" indent="-387350" algn="l" rtl="0">
              <a:lnSpc>
                <a:spcPct val="100000"/>
              </a:lnSpc>
              <a:spcBef>
                <a:spcPts val="0"/>
              </a:spcBef>
              <a:spcAft>
                <a:spcPts val="0"/>
              </a:spcAft>
              <a:buClr>
                <a:schemeClr val="accent1"/>
              </a:buClr>
              <a:buSzPts val="3100"/>
              <a:buFont typeface="Avenir"/>
              <a:buChar char="▸"/>
            </a:pPr>
            <a:r>
              <a:rPr lang="en-US" sz="2800" dirty="0"/>
              <a:t>Categorize wines with more specific and user-friendly tags, such as occasion, festival, purpose, dish style, etc.. And based on these categories, user of our product can know nothing about wine but still pick an appropriate bottle of wine.</a:t>
            </a:r>
          </a:p>
          <a:p>
            <a:pPr marL="381000" lvl="0" indent="-387350">
              <a:spcBef>
                <a:spcPts val="0"/>
              </a:spcBef>
            </a:pPr>
            <a:r>
              <a:rPr lang="en-US" sz="2800" dirty="0"/>
              <a:t>Refine the </a:t>
            </a:r>
            <a:r>
              <a:rPr lang="en-US" sz="2800" dirty="0" smtClean="0"/>
              <a:t>recommendation</a:t>
            </a:r>
            <a:r>
              <a:rPr lang="zh-CN" altLang="en-US" sz="2800" dirty="0" smtClean="0"/>
              <a:t> </a:t>
            </a:r>
            <a:r>
              <a:rPr lang="en-US" altLang="zh-CN" sz="2800" dirty="0" smtClean="0"/>
              <a:t>system</a:t>
            </a:r>
            <a:r>
              <a:rPr lang="en-US" sz="2800" dirty="0" smtClean="0"/>
              <a:t> </a:t>
            </a:r>
            <a:r>
              <a:rPr lang="en-US" sz="2800" dirty="0"/>
              <a:t>by setting characteristics of wine mentioned above as factors and applying advanced algorithm to calculate accurate similarity.</a:t>
            </a:r>
          </a:p>
          <a:p>
            <a:pPr marL="381000" lvl="0" indent="-387350">
              <a:spcBef>
                <a:spcPts val="0"/>
              </a:spcBef>
            </a:pPr>
            <a:r>
              <a:rPr lang="en-US" sz="2800" dirty="0"/>
              <a:t>With user’s browse record and purchase history, our company can provide features like “people who have bought this also buy/interested in …”, or ranking of wines by popularity within specific time period.</a:t>
            </a:r>
            <a:endParaRPr sz="28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33"/>
          <p:cNvSpPr txBox="1">
            <a:spLocks noGrp="1"/>
          </p:cNvSpPr>
          <p:nvPr>
            <p:ph type="title" idx="4294967295"/>
          </p:nvPr>
        </p:nvSpPr>
        <p:spPr>
          <a:xfrm>
            <a:off x="381000" y="413742"/>
            <a:ext cx="11430000" cy="509100"/>
          </a:xfrm>
          <a:prstGeom prst="rect">
            <a:avLst/>
          </a:prstGeom>
          <a:noFill/>
          <a:ln>
            <a:noFill/>
          </a:ln>
        </p:spPr>
        <p:txBody>
          <a:bodyPr spcFirstLastPara="1" wrap="square" lIns="43650" tIns="43650" rIns="43650" bIns="43650" anchor="t" anchorCtr="0">
            <a:noAutofit/>
          </a:bodyPr>
          <a:lstStyle/>
          <a:p>
            <a:pPr marL="0" marR="0" lvl="0" indent="0" algn="l" rtl="0">
              <a:lnSpc>
                <a:spcPct val="80000"/>
              </a:lnSpc>
              <a:spcBef>
                <a:spcPts val="0"/>
              </a:spcBef>
              <a:spcAft>
                <a:spcPts val="0"/>
              </a:spcAft>
              <a:buClr>
                <a:srgbClr val="E7253A"/>
              </a:buClr>
              <a:buSzPts val="4100"/>
              <a:buFont typeface="Arial"/>
              <a:buNone/>
            </a:pPr>
            <a:r>
              <a:rPr lang="en-US" sz="4100"/>
              <a:t>Product Overview</a:t>
            </a:r>
            <a:endParaRPr/>
          </a:p>
        </p:txBody>
      </p:sp>
      <p:sp>
        <p:nvSpPr>
          <p:cNvPr id="149" name="Google Shape;149;p33"/>
          <p:cNvSpPr txBox="1">
            <a:spLocks noGrp="1"/>
          </p:cNvSpPr>
          <p:nvPr>
            <p:ph type="body" idx="4294967295"/>
          </p:nvPr>
        </p:nvSpPr>
        <p:spPr>
          <a:xfrm>
            <a:off x="188068" y="1089212"/>
            <a:ext cx="11622932" cy="5768788"/>
          </a:xfrm>
          <a:prstGeom prst="rect">
            <a:avLst/>
          </a:prstGeom>
          <a:noFill/>
          <a:ln>
            <a:noFill/>
          </a:ln>
        </p:spPr>
        <p:txBody>
          <a:bodyPr spcFirstLastPara="1" wrap="square" lIns="43650" tIns="43650" rIns="43650" bIns="43650" anchor="ctr" anchorCtr="0">
            <a:noAutofit/>
          </a:bodyPr>
          <a:lstStyle/>
          <a:p>
            <a:r>
              <a:rPr lang="en-US" sz="2400" dirty="0" smtClean="0">
                <a:solidFill>
                  <a:schemeClr val="tx1"/>
                </a:solidFill>
              </a:rPr>
              <a:t>Problems: </a:t>
            </a:r>
            <a:r>
              <a:rPr lang="en-US" sz="2400" dirty="0">
                <a:solidFill>
                  <a:schemeClr val="tx1"/>
                </a:solidFill>
              </a:rPr>
              <a:t>o</a:t>
            </a:r>
            <a:r>
              <a:rPr lang="en-US" sz="2400" dirty="0" smtClean="0">
                <a:solidFill>
                  <a:schemeClr val="tx1"/>
                </a:solidFill>
              </a:rPr>
              <a:t>rdinary </a:t>
            </a:r>
            <a:r>
              <a:rPr lang="en-US" sz="2400" dirty="0">
                <a:solidFill>
                  <a:schemeClr val="tx1"/>
                </a:solidFill>
              </a:rPr>
              <a:t>people only have limited knowledge of wine. When facing the obscure terminologies and indistinct description of taste, consumers could easily get overwhelmed and would spend considerable length </a:t>
            </a:r>
            <a:r>
              <a:rPr lang="en-US" altLang="zh-CN" sz="2400" dirty="0" smtClean="0">
                <a:solidFill>
                  <a:schemeClr val="tx1"/>
                </a:solidFill>
              </a:rPr>
              <a:t>of </a:t>
            </a:r>
            <a:r>
              <a:rPr lang="en-US" sz="2400" dirty="0" smtClean="0">
                <a:solidFill>
                  <a:schemeClr val="tx1"/>
                </a:solidFill>
              </a:rPr>
              <a:t>time </a:t>
            </a:r>
            <a:r>
              <a:rPr lang="en-US" sz="2400" dirty="0">
                <a:solidFill>
                  <a:schemeClr val="tx1"/>
                </a:solidFill>
              </a:rPr>
              <a:t>to comprehend. Also, choices are enormously based on occasion and purpose. The decision of choosing an appropriate wine would be better made according to reliable reviews and comments. Last but not least, the prices of wine vary greatly and could be overpriced sometimes.</a:t>
            </a:r>
          </a:p>
          <a:p>
            <a:r>
              <a:rPr lang="en-US" sz="2400" dirty="0" smtClean="0">
                <a:solidFill>
                  <a:schemeClr val="tx1"/>
                </a:solidFill>
              </a:rPr>
              <a:t>Solutions: targeting at </a:t>
            </a:r>
            <a:r>
              <a:rPr lang="en-US" sz="2400" dirty="0">
                <a:solidFill>
                  <a:schemeClr val="tx1"/>
                </a:solidFill>
              </a:rPr>
              <a:t>the problems above, </a:t>
            </a:r>
            <a:r>
              <a:rPr lang="en-US" sz="2400" dirty="0" smtClean="0">
                <a:solidFill>
                  <a:schemeClr val="tx1"/>
                </a:solidFill>
              </a:rPr>
              <a:t>we create a data analytics tool for wine. Our product delivers a statistical overview of available wine and </a:t>
            </a:r>
            <a:r>
              <a:rPr lang="en-US" sz="2400" dirty="0">
                <a:solidFill>
                  <a:schemeClr val="tx1"/>
                </a:solidFill>
              </a:rPr>
              <a:t>succinct recommendations based on easily-understood category and feature selection. Also, easy access to </a:t>
            </a:r>
            <a:r>
              <a:rPr lang="en-US" altLang="zh-CN" sz="2400" dirty="0">
                <a:solidFill>
                  <a:schemeClr val="tx1"/>
                </a:solidFill>
              </a:rPr>
              <a:t>simple yet comprehensive feedbacks</a:t>
            </a:r>
            <a:r>
              <a:rPr lang="en-US" sz="2400" dirty="0">
                <a:solidFill>
                  <a:schemeClr val="tx1"/>
                </a:solidFill>
              </a:rPr>
              <a:t> are provided, including ratings from expert magazines and ratings from previous buyers. The product also carry out price comparison to help a customer to make his purchase at a reasonable and reliable price.</a:t>
            </a:r>
          </a:p>
          <a:p>
            <a:endParaRPr sz="24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42"/>
          <p:cNvSpPr txBox="1">
            <a:spLocks noGrp="1"/>
          </p:cNvSpPr>
          <p:nvPr>
            <p:ph type="title"/>
          </p:nvPr>
        </p:nvSpPr>
        <p:spPr>
          <a:xfrm>
            <a:off x="381000" y="413742"/>
            <a:ext cx="11430000" cy="509100"/>
          </a:xfrm>
          <a:prstGeom prst="rect">
            <a:avLst/>
          </a:prstGeom>
          <a:noFill/>
          <a:ln>
            <a:noFill/>
          </a:ln>
        </p:spPr>
        <p:txBody>
          <a:bodyPr spcFirstLastPara="1" wrap="square" lIns="43650" tIns="43650" rIns="43650" bIns="43650" anchor="t" anchorCtr="0">
            <a:noAutofit/>
          </a:bodyPr>
          <a:lstStyle/>
          <a:p>
            <a:pPr marL="0" marR="0" lvl="0" indent="0" algn="l" rtl="0">
              <a:lnSpc>
                <a:spcPct val="80000"/>
              </a:lnSpc>
              <a:spcBef>
                <a:spcPts val="0"/>
              </a:spcBef>
              <a:spcAft>
                <a:spcPts val="0"/>
              </a:spcAft>
              <a:buClr>
                <a:srgbClr val="E7253A"/>
              </a:buClr>
              <a:buSzPts val="4100"/>
              <a:buFont typeface="Arial"/>
              <a:buNone/>
            </a:pPr>
            <a:r>
              <a:rPr lang="en-US" sz="4100"/>
              <a:t>Lessons Learned</a:t>
            </a:r>
            <a:endParaRPr/>
          </a:p>
        </p:txBody>
      </p:sp>
      <p:sp>
        <p:nvSpPr>
          <p:cNvPr id="208" name="Google Shape;208;p42"/>
          <p:cNvSpPr txBox="1">
            <a:spLocks noGrp="1"/>
          </p:cNvSpPr>
          <p:nvPr>
            <p:ph type="body" idx="1"/>
          </p:nvPr>
        </p:nvSpPr>
        <p:spPr>
          <a:xfrm>
            <a:off x="381000" y="1059655"/>
            <a:ext cx="11430000" cy="5017587"/>
          </a:xfrm>
          <a:prstGeom prst="rect">
            <a:avLst/>
          </a:prstGeom>
          <a:noFill/>
          <a:ln>
            <a:noFill/>
          </a:ln>
        </p:spPr>
        <p:txBody>
          <a:bodyPr spcFirstLastPara="1" wrap="square" lIns="43650" tIns="43650" rIns="43650" bIns="43650" anchor="t" anchorCtr="0">
            <a:noAutofit/>
          </a:bodyPr>
          <a:lstStyle/>
          <a:p>
            <a:pPr marL="381000" marR="0" lvl="0" indent="-387350" algn="l" rtl="0">
              <a:lnSpc>
                <a:spcPct val="100000"/>
              </a:lnSpc>
              <a:spcBef>
                <a:spcPts val="0"/>
              </a:spcBef>
              <a:spcAft>
                <a:spcPts val="0"/>
              </a:spcAft>
              <a:buClr>
                <a:schemeClr val="accent1"/>
              </a:buClr>
              <a:buSzPts val="3100"/>
              <a:buFont typeface="Avenir"/>
              <a:buChar char="▸"/>
            </a:pPr>
            <a:r>
              <a:rPr lang="en-US" sz="2400" dirty="0" smtClean="0"/>
              <a:t>Python Programming:</a:t>
            </a:r>
          </a:p>
          <a:p>
            <a:pPr marL="838200" lvl="1" indent="-387350">
              <a:spcBef>
                <a:spcPts val="0"/>
              </a:spcBef>
            </a:pPr>
            <a:r>
              <a:rPr lang="en-US" sz="2400" dirty="0" smtClean="0"/>
              <a:t>Attach great importance to data cleaning and transformation. Good data pre-processing work can greatly enhance effectiveness and efficiency of afterwards work</a:t>
            </a:r>
          </a:p>
          <a:p>
            <a:pPr marL="838200" lvl="1" indent="-387350">
              <a:spcBef>
                <a:spcPts val="0"/>
              </a:spcBef>
            </a:pPr>
            <a:r>
              <a:rPr lang="en-US" sz="2400" dirty="0" smtClean="0"/>
              <a:t>Correctly </a:t>
            </a:r>
            <a:r>
              <a:rPr lang="en-US" sz="2400" dirty="0"/>
              <a:t>b</a:t>
            </a:r>
            <a:r>
              <a:rPr lang="en-US" sz="2400" dirty="0" smtClean="0"/>
              <a:t>reak task into small independent chunks</a:t>
            </a:r>
          </a:p>
          <a:p>
            <a:pPr marL="838200" lvl="1" indent="-387350">
              <a:spcBef>
                <a:spcPts val="0"/>
              </a:spcBef>
            </a:pPr>
            <a:endParaRPr lang="en-US" sz="2400" dirty="0" smtClean="0"/>
          </a:p>
          <a:p>
            <a:pPr marL="381000" marR="0" lvl="0" indent="-387350" algn="l" rtl="0">
              <a:lnSpc>
                <a:spcPct val="100000"/>
              </a:lnSpc>
              <a:spcBef>
                <a:spcPts val="0"/>
              </a:spcBef>
              <a:spcAft>
                <a:spcPts val="0"/>
              </a:spcAft>
              <a:buClr>
                <a:schemeClr val="accent1"/>
              </a:buClr>
              <a:buSzPts val="3100"/>
              <a:buFont typeface="Avenir"/>
              <a:buChar char="▸"/>
            </a:pPr>
            <a:r>
              <a:rPr lang="en-US" sz="2400" dirty="0" smtClean="0"/>
              <a:t>Project Management</a:t>
            </a:r>
          </a:p>
          <a:p>
            <a:pPr marL="838200" lvl="1" indent="-387350">
              <a:spcBef>
                <a:spcPts val="0"/>
              </a:spcBef>
            </a:pPr>
            <a:r>
              <a:rPr lang="en-US" sz="2400" dirty="0" smtClean="0"/>
              <a:t>Communication</a:t>
            </a:r>
            <a:r>
              <a:rPr lang="en-US" sz="2400" dirty="0"/>
              <a:t>: clearly inform roles, expectations and objectives of the project to each team member</a:t>
            </a:r>
          </a:p>
          <a:p>
            <a:pPr marL="838200" lvl="1" indent="-387350">
              <a:spcBef>
                <a:spcPts val="0"/>
              </a:spcBef>
            </a:pPr>
            <a:r>
              <a:rPr lang="en-US" sz="2400" dirty="0"/>
              <a:t>Risk Recognition: identify  potential roadblocks throughout the project and prepare plans for them</a:t>
            </a:r>
          </a:p>
          <a:p>
            <a:pPr marL="838200" lvl="1" indent="-387350">
              <a:spcBef>
                <a:spcPts val="0"/>
              </a:spcBef>
            </a:pPr>
            <a:r>
              <a:rPr lang="en-US" sz="2400" dirty="0"/>
              <a:t>Adaptive schedule: set milestones in different stages to ensure project progress and change plans accordingly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33"/>
          <p:cNvSpPr txBox="1">
            <a:spLocks noGrp="1"/>
          </p:cNvSpPr>
          <p:nvPr>
            <p:ph type="title" idx="4294967295"/>
          </p:nvPr>
        </p:nvSpPr>
        <p:spPr>
          <a:xfrm>
            <a:off x="381000" y="413742"/>
            <a:ext cx="11430000" cy="509100"/>
          </a:xfrm>
          <a:prstGeom prst="rect">
            <a:avLst/>
          </a:prstGeom>
          <a:noFill/>
          <a:ln>
            <a:noFill/>
          </a:ln>
        </p:spPr>
        <p:txBody>
          <a:bodyPr spcFirstLastPara="1" wrap="square" lIns="43650" tIns="43650" rIns="43650" bIns="43650" anchor="t" anchorCtr="0">
            <a:noAutofit/>
          </a:bodyPr>
          <a:lstStyle/>
          <a:p>
            <a:pPr marL="0" marR="0" lvl="0" indent="0" algn="l" rtl="0">
              <a:lnSpc>
                <a:spcPct val="80000"/>
              </a:lnSpc>
              <a:spcBef>
                <a:spcPts val="0"/>
              </a:spcBef>
              <a:spcAft>
                <a:spcPts val="0"/>
              </a:spcAft>
              <a:buClr>
                <a:srgbClr val="E7253A"/>
              </a:buClr>
              <a:buSzPts val="4100"/>
              <a:buFont typeface="Arial"/>
              <a:buNone/>
            </a:pPr>
            <a:r>
              <a:rPr lang="en-US" sz="4100"/>
              <a:t>Product Overview</a:t>
            </a:r>
            <a:endParaRPr/>
          </a:p>
        </p:txBody>
      </p:sp>
      <p:sp>
        <p:nvSpPr>
          <p:cNvPr id="4" name="Google Shape;149;p33"/>
          <p:cNvSpPr txBox="1">
            <a:spLocks/>
          </p:cNvSpPr>
          <p:nvPr/>
        </p:nvSpPr>
        <p:spPr>
          <a:xfrm>
            <a:off x="188068" y="922842"/>
            <a:ext cx="11844906" cy="1478890"/>
          </a:xfrm>
          <a:prstGeom prst="rect">
            <a:avLst/>
          </a:prstGeom>
          <a:noFill/>
          <a:ln>
            <a:noFill/>
          </a:ln>
        </p:spPr>
        <p:txBody>
          <a:bodyPr spcFirstLastPara="1" wrap="square" lIns="43650" tIns="43650" rIns="43650" bIns="43650" anchor="ctr" anchorCtr="0">
            <a:noAutofit/>
          </a:bodyPr>
          <a:lstStyle>
            <a:defPPr marR="0" lvl="0" algn="l" rtl="0">
              <a:lnSpc>
                <a:spcPct val="100000"/>
              </a:lnSpc>
              <a:spcBef>
                <a:spcPts val="0"/>
              </a:spcBef>
              <a:spcAft>
                <a:spcPts val="0"/>
              </a:spcAft>
            </a:defPPr>
            <a:lvl1pPr marL="457200" marR="0" lvl="0"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1pPr>
            <a:lvl2pPr marL="914400" marR="0" lvl="1"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2pPr>
            <a:lvl3pPr marL="1371600" marR="0" lvl="2"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3pPr>
            <a:lvl4pPr marL="1828800" marR="0" lvl="3"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4pPr>
            <a:lvl5pPr marL="2286000" marR="0" lvl="4"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5pPr>
            <a:lvl6pPr marL="2743200" marR="0" lvl="5"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L="3200400" marR="0" lvl="6"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L="3657600" marR="0" lvl="7"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L="4114800" marR="0" lvl="8"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r>
              <a:rPr lang="en-US" sz="2000" dirty="0" smtClean="0">
                <a:solidFill>
                  <a:schemeClr val="tx1"/>
                </a:solidFill>
              </a:rPr>
              <a:t>Data Resources:</a:t>
            </a:r>
            <a:r>
              <a:rPr lang="zh-CN" altLang="en-US" sz="2000" dirty="0" smtClean="0">
                <a:solidFill>
                  <a:schemeClr val="tx1"/>
                </a:solidFill>
              </a:rPr>
              <a:t> </a:t>
            </a:r>
            <a:r>
              <a:rPr lang="en-US" altLang="zh-CN" sz="2000" dirty="0" smtClean="0">
                <a:solidFill>
                  <a:schemeClr val="tx1"/>
                </a:solidFill>
              </a:rPr>
              <a:t>in order to achieve our goal, we apply web scrapping techniques to scrap data from “</a:t>
            </a:r>
            <a:r>
              <a:rPr lang="en-US" altLang="zh-CN" sz="2000" dirty="0" err="1" smtClean="0">
                <a:solidFill>
                  <a:schemeClr val="tx1"/>
                </a:solidFill>
              </a:rPr>
              <a:t>wine.com</a:t>
            </a:r>
            <a:r>
              <a:rPr lang="en-US" altLang="zh-CN" sz="2000" dirty="0" smtClean="0">
                <a:solidFill>
                  <a:schemeClr val="tx1"/>
                </a:solidFill>
              </a:rPr>
              <a:t>”, “</a:t>
            </a:r>
            <a:r>
              <a:rPr lang="en-US" altLang="zh-CN" sz="2000" dirty="0" err="1" smtClean="0">
                <a:solidFill>
                  <a:schemeClr val="tx1"/>
                </a:solidFill>
              </a:rPr>
              <a:t>totalwine.com</a:t>
            </a:r>
            <a:r>
              <a:rPr lang="en-US" altLang="zh-CN" sz="2000" dirty="0" smtClean="0">
                <a:solidFill>
                  <a:schemeClr val="tx1"/>
                </a:solidFill>
              </a:rPr>
              <a:t>” and ”Amazon API”.  In this project we use the data scrapped from ”</a:t>
            </a:r>
            <a:r>
              <a:rPr lang="en-US" altLang="zh-CN" sz="2000" dirty="0" err="1" smtClean="0">
                <a:solidFill>
                  <a:schemeClr val="tx1"/>
                </a:solidFill>
              </a:rPr>
              <a:t>wine.com</a:t>
            </a:r>
            <a:r>
              <a:rPr lang="en-US" altLang="zh-CN" sz="2000" dirty="0" smtClean="0">
                <a:solidFill>
                  <a:schemeClr val="tx1"/>
                </a:solidFill>
              </a:rPr>
              <a:t>” to create a product catalog and data from ‘</a:t>
            </a:r>
            <a:r>
              <a:rPr lang="en-US" altLang="zh-CN" sz="2000" dirty="0" err="1" smtClean="0">
                <a:solidFill>
                  <a:schemeClr val="tx1"/>
                </a:solidFill>
              </a:rPr>
              <a:t>totalwine.com</a:t>
            </a:r>
            <a:r>
              <a:rPr lang="en-US" altLang="zh-CN" sz="2000" dirty="0" smtClean="0">
                <a:solidFill>
                  <a:schemeClr val="tx1"/>
                </a:solidFill>
              </a:rPr>
              <a:t>’ and ’Amazon API’ for price comparison feature which is explained in the following section. </a:t>
            </a:r>
            <a:r>
              <a:rPr lang="en-US" altLang="zh-CN" sz="2000" dirty="0" smtClean="0">
                <a:solidFill>
                  <a:schemeClr val="tx1"/>
                </a:solidFill>
              </a:rPr>
              <a:t>Code screenshots and Data </a:t>
            </a:r>
            <a:r>
              <a:rPr lang="en-US" altLang="zh-CN" sz="2000" dirty="0" smtClean="0">
                <a:solidFill>
                  <a:schemeClr val="tx1"/>
                </a:solidFill>
              </a:rPr>
              <a:t>dictionary are shown as follows:</a:t>
            </a:r>
            <a:endParaRPr lang="en-US" sz="2000" dirty="0">
              <a:solidFill>
                <a:schemeClr val="tx1"/>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7265" y="3016840"/>
            <a:ext cx="2603082" cy="347825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90404" y="3016840"/>
            <a:ext cx="4011191" cy="279279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62011" y="4063181"/>
            <a:ext cx="4248989" cy="243191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p:spPr>
      </p:pic>
    </p:spTree>
    <p:extLst>
      <p:ext uri="{BB962C8B-B14F-4D97-AF65-F5344CB8AC3E}">
        <p14:creationId xmlns:p14="http://schemas.microsoft.com/office/powerpoint/2010/main" val="2333572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33"/>
          <p:cNvSpPr txBox="1">
            <a:spLocks noGrp="1"/>
          </p:cNvSpPr>
          <p:nvPr>
            <p:ph type="title" idx="4294967295"/>
          </p:nvPr>
        </p:nvSpPr>
        <p:spPr>
          <a:xfrm>
            <a:off x="381000" y="413742"/>
            <a:ext cx="11430000" cy="509100"/>
          </a:xfrm>
          <a:prstGeom prst="rect">
            <a:avLst/>
          </a:prstGeom>
          <a:noFill/>
          <a:ln>
            <a:noFill/>
          </a:ln>
        </p:spPr>
        <p:txBody>
          <a:bodyPr spcFirstLastPara="1" wrap="square" lIns="43650" tIns="43650" rIns="43650" bIns="43650" anchor="t" anchorCtr="0">
            <a:noAutofit/>
          </a:bodyPr>
          <a:lstStyle/>
          <a:p>
            <a:pPr marL="0" marR="0" lvl="0" indent="0" algn="l" rtl="0">
              <a:lnSpc>
                <a:spcPct val="80000"/>
              </a:lnSpc>
              <a:spcBef>
                <a:spcPts val="0"/>
              </a:spcBef>
              <a:spcAft>
                <a:spcPts val="0"/>
              </a:spcAft>
              <a:buClr>
                <a:srgbClr val="E7253A"/>
              </a:buClr>
              <a:buSzPts val="4100"/>
              <a:buFont typeface="Arial"/>
              <a:buNone/>
            </a:pPr>
            <a:r>
              <a:rPr lang="en-US" sz="4100"/>
              <a:t>Product Overview</a:t>
            </a:r>
            <a:endParaRPr/>
          </a:p>
        </p:txBody>
      </p:sp>
      <p:graphicFrame>
        <p:nvGraphicFramePr>
          <p:cNvPr id="5" name="Table 4"/>
          <p:cNvGraphicFramePr>
            <a:graphicFrameLocks noGrp="1"/>
          </p:cNvGraphicFramePr>
          <p:nvPr>
            <p:extLst>
              <p:ext uri="{D42A27DB-BD31-4B8C-83A1-F6EECF244321}">
                <p14:modId xmlns:p14="http://schemas.microsoft.com/office/powerpoint/2010/main" val="1852231665"/>
              </p:ext>
            </p:extLst>
          </p:nvPr>
        </p:nvGraphicFramePr>
        <p:xfrm>
          <a:off x="6096000" y="1657418"/>
          <a:ext cx="6023212" cy="4751169"/>
        </p:xfrm>
        <a:graphic>
          <a:graphicData uri="http://schemas.openxmlformats.org/drawingml/2006/table">
            <a:tbl>
              <a:tblPr firstRow="1" bandRow="1">
                <a:tableStyleId>{5C22544A-7EE6-4342-B048-85BDC9FD1C3A}</a:tableStyleId>
              </a:tblPr>
              <a:tblGrid>
                <a:gridCol w="1380887"/>
                <a:gridCol w="4642325"/>
              </a:tblGrid>
              <a:tr h="321105">
                <a:tc gridSpan="2">
                  <a:txBody>
                    <a:bodyPr/>
                    <a:lstStyle/>
                    <a:p>
                      <a:pPr algn="ctr"/>
                      <a:r>
                        <a:rPr lang="en-US" dirty="0" smtClean="0">
                          <a:solidFill>
                            <a:schemeClr val="tx1"/>
                          </a:solidFill>
                        </a:rPr>
                        <a:t>Data</a:t>
                      </a:r>
                      <a:r>
                        <a:rPr lang="en-US" baseline="0" dirty="0" smtClean="0">
                          <a:solidFill>
                            <a:schemeClr val="tx1"/>
                          </a:solidFill>
                        </a:rPr>
                        <a:t> Dictionary</a:t>
                      </a: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21105">
                <a:tc>
                  <a:txBody>
                    <a:bodyPr/>
                    <a:lstStyle/>
                    <a:p>
                      <a:r>
                        <a:rPr lang="en-US" b="1" dirty="0" smtClean="0"/>
                        <a:t>Attribute</a:t>
                      </a:r>
                      <a:endParaRPr lang="en-US"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b="1" u="none" dirty="0" smtClean="0">
                          <a:solidFill>
                            <a:schemeClr val="tx1"/>
                          </a:solidFill>
                          <a:latin typeface="+mn-lt"/>
                        </a:rPr>
                        <a:t>Description</a:t>
                      </a:r>
                      <a:endParaRPr lang="en-US" b="1" u="none"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21105">
                <a:tc>
                  <a:txBody>
                    <a:bodyPr/>
                    <a:lstStyle/>
                    <a:p>
                      <a:r>
                        <a:rPr lang="en-US" dirty="0" err="1" smtClean="0"/>
                        <a:t>Score_BH</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u="none" dirty="0" smtClean="0">
                          <a:solidFill>
                            <a:schemeClr val="tx1"/>
                          </a:solidFill>
                          <a:latin typeface="+mn-lt"/>
                        </a:rPr>
                        <a:t>Score given by ‘Allen Meadows’ </a:t>
                      </a:r>
                      <a:r>
                        <a:rPr lang="en-US" u="none" dirty="0" err="1" smtClean="0">
                          <a:solidFill>
                            <a:schemeClr val="tx1"/>
                          </a:solidFill>
                          <a:latin typeface="+mn-lt"/>
                        </a:rPr>
                        <a:t>Burghound</a:t>
                      </a:r>
                      <a:r>
                        <a:rPr lang="en-US" u="none" dirty="0" smtClean="0">
                          <a:solidFill>
                            <a:schemeClr val="tx1"/>
                          </a:solidFill>
                          <a:latin typeface="+mn-lt"/>
                        </a:rPr>
                        <a:t>’</a:t>
                      </a:r>
                      <a:endParaRPr lang="en-US" u="none"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21105">
                <a:tc>
                  <a:txBody>
                    <a:bodyPr/>
                    <a:lstStyle/>
                    <a:p>
                      <a:r>
                        <a:rPr lang="en-US" dirty="0" err="1" smtClean="0"/>
                        <a:t>Score_JS</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u="none" dirty="0" smtClean="0">
                          <a:solidFill>
                            <a:schemeClr val="tx1"/>
                          </a:solidFill>
                          <a:latin typeface="+mn-lt"/>
                        </a:rPr>
                        <a:t>Score given by ‘</a:t>
                      </a:r>
                      <a:r>
                        <a:rPr lang="en-US" u="none" dirty="0" err="1" smtClean="0">
                          <a:solidFill>
                            <a:schemeClr val="tx1"/>
                          </a:solidFill>
                          <a:latin typeface="+mn-lt"/>
                        </a:rPr>
                        <a:t>JamesSuckling.com</a:t>
                      </a:r>
                      <a:r>
                        <a:rPr lang="en-US" u="none" dirty="0" smtClean="0">
                          <a:solidFill>
                            <a:schemeClr val="tx1"/>
                          </a:solidFill>
                          <a:latin typeface="+mn-lt"/>
                        </a:rPr>
                        <a:t>’</a:t>
                      </a:r>
                      <a:endParaRPr lang="en-US" u="none"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21105">
                <a:tc>
                  <a:txBody>
                    <a:bodyPr/>
                    <a:lstStyle/>
                    <a:p>
                      <a:r>
                        <a:rPr lang="en-US" dirty="0" err="1" smtClean="0"/>
                        <a:t>Score_TP</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u="none" dirty="0" smtClean="0">
                          <a:solidFill>
                            <a:schemeClr val="tx1"/>
                          </a:solidFill>
                          <a:latin typeface="+mn-lt"/>
                        </a:rPr>
                        <a:t>Score given by ‘Tasting Panel’</a:t>
                      </a:r>
                      <a:endParaRPr lang="en-US" u="none"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21105">
                <a:tc>
                  <a:txBody>
                    <a:bodyPr/>
                    <a:lstStyle/>
                    <a:p>
                      <a:r>
                        <a:rPr lang="en-US" dirty="0" err="1" smtClean="0"/>
                        <a:t>Score_D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u="none" dirty="0" smtClean="0">
                          <a:solidFill>
                            <a:schemeClr val="tx1"/>
                          </a:solidFill>
                          <a:latin typeface="+mn-lt"/>
                        </a:rPr>
                        <a:t>Score given by ‘Decanter’</a:t>
                      </a:r>
                      <a:endParaRPr lang="en-US" u="none"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21105">
                <a:tc>
                  <a:txBody>
                    <a:bodyPr/>
                    <a:lstStyle/>
                    <a:p>
                      <a:r>
                        <a:rPr lang="en-US" dirty="0" err="1" smtClean="0"/>
                        <a:t>Score_V</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u="none" dirty="0" smtClean="0">
                          <a:solidFill>
                            <a:schemeClr val="tx1"/>
                          </a:solidFill>
                          <a:latin typeface="+mn-lt"/>
                        </a:rPr>
                        <a:t>Score</a:t>
                      </a:r>
                      <a:r>
                        <a:rPr lang="en-US" u="none" baseline="0" dirty="0" smtClean="0">
                          <a:solidFill>
                            <a:schemeClr val="tx1"/>
                          </a:solidFill>
                          <a:latin typeface="+mn-lt"/>
                        </a:rPr>
                        <a:t> given by ‘Vinous’</a:t>
                      </a:r>
                      <a:endParaRPr lang="en-US" u="none"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21105">
                <a:tc>
                  <a:txBody>
                    <a:bodyPr/>
                    <a:lstStyle/>
                    <a:p>
                      <a:r>
                        <a:rPr lang="en-US" dirty="0" err="1" smtClean="0"/>
                        <a:t>Score_JD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u="none" dirty="0" smtClean="0">
                          <a:solidFill>
                            <a:schemeClr val="tx1"/>
                          </a:solidFill>
                          <a:latin typeface="+mn-lt"/>
                        </a:rPr>
                        <a:t>Score given by ‘Jeb </a:t>
                      </a:r>
                      <a:r>
                        <a:rPr lang="en-US" u="none" dirty="0" err="1" smtClean="0">
                          <a:solidFill>
                            <a:schemeClr val="tx1"/>
                          </a:solidFill>
                          <a:latin typeface="+mn-lt"/>
                        </a:rPr>
                        <a:t>Dunnuck</a:t>
                      </a:r>
                      <a:r>
                        <a:rPr lang="en-US" u="none" dirty="0" smtClean="0">
                          <a:solidFill>
                            <a:schemeClr val="tx1"/>
                          </a:solidFill>
                          <a:latin typeface="+mn-lt"/>
                        </a:rPr>
                        <a:t>’</a:t>
                      </a:r>
                      <a:endParaRPr lang="en-US" u="none"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517125">
                <a:tc>
                  <a:txBody>
                    <a:bodyPr/>
                    <a:lstStyle/>
                    <a:p>
                      <a:r>
                        <a:rPr lang="en-US" dirty="0" smtClean="0"/>
                        <a:t>Professional Score</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smtClean="0"/>
                        <a:t>Mean</a:t>
                      </a:r>
                      <a:r>
                        <a:rPr lang="en-US" baseline="0" dirty="0" smtClean="0"/>
                        <a:t> of the above scores</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503799">
                <a:tc>
                  <a:txBody>
                    <a:bodyPr/>
                    <a:lstStyle/>
                    <a:p>
                      <a:r>
                        <a:rPr lang="en-US" dirty="0" err="1" smtClean="0"/>
                        <a:t>StarRating</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smtClean="0"/>
                        <a:t>Rating</a:t>
                      </a:r>
                      <a:r>
                        <a:rPr lang="en-US" baseline="0" dirty="0" smtClean="0"/>
                        <a:t> given by customers who bought the product (0 </a:t>
                      </a:r>
                      <a:r>
                        <a:rPr lang="mr-IN" baseline="0" dirty="0" smtClean="0"/>
                        <a:t>–</a:t>
                      </a:r>
                      <a:r>
                        <a:rPr lang="en-US" baseline="0" dirty="0" smtClean="0"/>
                        <a:t> 5)</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21105">
                <a:tc>
                  <a:txBody>
                    <a:bodyPr/>
                    <a:lstStyle/>
                    <a:p>
                      <a:r>
                        <a:rPr lang="en-US" dirty="0" err="1" smtClean="0"/>
                        <a:t>numRater</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smtClean="0"/>
                        <a:t>Number</a:t>
                      </a:r>
                      <a:r>
                        <a:rPr lang="en-US" baseline="0" dirty="0" smtClean="0"/>
                        <a:t> of people who gave review</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503799">
                <a:tc>
                  <a:txBody>
                    <a:bodyPr/>
                    <a:lstStyle/>
                    <a:p>
                      <a:r>
                        <a:rPr lang="en-US" dirty="0" err="1" smtClean="0"/>
                        <a:t>Shopping_Link</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smtClean="0"/>
                        <a:t>Shopping Link</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21105">
                <a:tc>
                  <a:txBody>
                    <a:bodyPr/>
                    <a:lstStyle/>
                    <a:p>
                      <a:r>
                        <a:rPr lang="en-US" dirty="0" err="1" smtClean="0"/>
                        <a:t>Img_src</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smtClean="0"/>
                        <a:t>Image</a:t>
                      </a:r>
                      <a:r>
                        <a:rPr lang="en-US" baseline="0" dirty="0" smtClean="0"/>
                        <a:t> Link</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1036970701"/>
              </p:ext>
            </p:extLst>
          </p:nvPr>
        </p:nvGraphicFramePr>
        <p:xfrm>
          <a:off x="109182" y="1657418"/>
          <a:ext cx="5782904" cy="4384243"/>
        </p:xfrm>
        <a:graphic>
          <a:graphicData uri="http://schemas.openxmlformats.org/drawingml/2006/table">
            <a:tbl>
              <a:tblPr firstRow="1" bandRow="1">
                <a:tableStyleId>{5C22544A-7EE6-4342-B048-85BDC9FD1C3A}</a:tableStyleId>
              </a:tblPr>
              <a:tblGrid>
                <a:gridCol w="1325794"/>
                <a:gridCol w="4457110"/>
              </a:tblGrid>
              <a:tr h="309000">
                <a:tc gridSpan="2">
                  <a:txBody>
                    <a:bodyPr/>
                    <a:lstStyle/>
                    <a:p>
                      <a:pPr algn="ctr"/>
                      <a:r>
                        <a:rPr lang="en-US" dirty="0" smtClean="0">
                          <a:solidFill>
                            <a:schemeClr val="tx1"/>
                          </a:solidFill>
                        </a:rPr>
                        <a:t>Data Dictionary</a:t>
                      </a: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9000">
                <a:tc>
                  <a:txBody>
                    <a:bodyPr/>
                    <a:lstStyle/>
                    <a:p>
                      <a:r>
                        <a:rPr lang="en-US" b="1" dirty="0" smtClean="0"/>
                        <a:t>Attributes</a:t>
                      </a:r>
                      <a:endParaRPr lang="en-US"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b="1" dirty="0" smtClean="0"/>
                        <a:t>Description</a:t>
                      </a:r>
                      <a:endParaRPr lang="en-US"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9000">
                <a:tc>
                  <a:txBody>
                    <a:bodyPr/>
                    <a:lstStyle/>
                    <a:p>
                      <a:r>
                        <a:rPr lang="en-US" dirty="0" smtClean="0"/>
                        <a:t>Title</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smtClean="0"/>
                        <a:t>Product title</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9000">
                <a:tc>
                  <a:txBody>
                    <a:bodyPr/>
                    <a:lstStyle/>
                    <a:p>
                      <a:r>
                        <a:rPr lang="en-US" dirty="0" smtClean="0"/>
                        <a:t>Price</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smtClean="0"/>
                        <a:t>Price</a:t>
                      </a:r>
                      <a:r>
                        <a:rPr lang="en-US" baseline="0" dirty="0" smtClean="0"/>
                        <a:t> for sale</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9000">
                <a:tc>
                  <a:txBody>
                    <a:bodyPr/>
                    <a:lstStyle/>
                    <a:p>
                      <a:r>
                        <a:rPr lang="en-US" dirty="0" smtClean="0"/>
                        <a:t>Region</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smtClean="0"/>
                        <a:t>Winery or county</a:t>
                      </a:r>
                      <a:r>
                        <a:rPr lang="en-US" baseline="0" dirty="0" smtClean="0"/>
                        <a:t> of manufacturers</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9000">
                <a:tc>
                  <a:txBody>
                    <a:bodyPr/>
                    <a:lstStyle/>
                    <a:p>
                      <a:r>
                        <a:rPr lang="en-US" dirty="0" smtClean="0"/>
                        <a:t>Country</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u="none" dirty="0" smtClean="0">
                          <a:solidFill>
                            <a:schemeClr val="tx1"/>
                          </a:solidFill>
                          <a:latin typeface="+mn-lt"/>
                        </a:rPr>
                        <a:t>Country</a:t>
                      </a:r>
                      <a:r>
                        <a:rPr lang="en-US" u="none" baseline="0" dirty="0" smtClean="0">
                          <a:solidFill>
                            <a:schemeClr val="tx1"/>
                          </a:solidFill>
                          <a:latin typeface="+mn-lt"/>
                        </a:rPr>
                        <a:t> or the US cities of manufacturers</a:t>
                      </a:r>
                      <a:endParaRPr lang="en-US" u="none"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9000">
                <a:tc>
                  <a:txBody>
                    <a:bodyPr/>
                    <a:lstStyle/>
                    <a:p>
                      <a:r>
                        <a:rPr lang="en-US" dirty="0" err="1" smtClean="0"/>
                        <a:t>Score_WS</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u="none" dirty="0" smtClean="0">
                          <a:solidFill>
                            <a:schemeClr val="tx1"/>
                          </a:solidFill>
                          <a:latin typeface="+mn-lt"/>
                        </a:rPr>
                        <a:t>Score</a:t>
                      </a:r>
                      <a:r>
                        <a:rPr lang="en-US" u="none" baseline="0" dirty="0" smtClean="0">
                          <a:solidFill>
                            <a:schemeClr val="tx1"/>
                          </a:solidFill>
                          <a:latin typeface="+mn-lt"/>
                        </a:rPr>
                        <a:t> given by ‘Wine Spectator’ (0-100)</a:t>
                      </a:r>
                      <a:endParaRPr lang="en-US" u="none"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67083">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err="1" smtClean="0"/>
                        <a:t>Score_RP</a:t>
                      </a:r>
                      <a:endParaRPr lang="en-US"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u="none" dirty="0" smtClean="0">
                          <a:solidFill>
                            <a:schemeClr val="tx1"/>
                          </a:solidFill>
                          <a:latin typeface="+mn-lt"/>
                        </a:rPr>
                        <a:t>Score given by ‘</a:t>
                      </a:r>
                      <a:r>
                        <a:rPr lang="en-US" u="none" dirty="0" err="1" smtClean="0">
                          <a:solidFill>
                            <a:schemeClr val="tx1"/>
                          </a:solidFill>
                          <a:latin typeface="+mn-lt"/>
                        </a:rPr>
                        <a:t>Rober</a:t>
                      </a:r>
                      <a:r>
                        <a:rPr lang="en-US" u="none" dirty="0" smtClean="0">
                          <a:solidFill>
                            <a:schemeClr val="tx1"/>
                          </a:solidFill>
                          <a:latin typeface="+mn-lt"/>
                        </a:rPr>
                        <a:t> Parker’s The Wine Advocate’</a:t>
                      </a:r>
                      <a:endParaRPr lang="en-US" u="none"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9000">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err="1" smtClean="0"/>
                        <a:t>Score_W&amp;S</a:t>
                      </a:r>
                      <a:endParaRPr lang="en-US"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u="none" dirty="0" smtClean="0">
                          <a:solidFill>
                            <a:schemeClr val="tx1"/>
                          </a:solidFill>
                          <a:latin typeface="+mn-lt"/>
                        </a:rPr>
                        <a:t>Score given by ‘Wine &amp; Spirits’</a:t>
                      </a:r>
                      <a:endParaRPr lang="en-US" u="none"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67083">
                <a:tc>
                  <a:txBody>
                    <a:bodyPr/>
                    <a:lstStyle/>
                    <a:p>
                      <a:r>
                        <a:rPr lang="en-US" dirty="0" err="1" smtClean="0"/>
                        <a:t>Score_JH</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u="none" dirty="0" smtClean="0">
                          <a:solidFill>
                            <a:schemeClr val="tx1"/>
                          </a:solidFill>
                          <a:latin typeface="+mn-lt"/>
                        </a:rPr>
                        <a:t>Score given</a:t>
                      </a:r>
                      <a:r>
                        <a:rPr lang="en-US" u="none" baseline="0" dirty="0" smtClean="0">
                          <a:solidFill>
                            <a:schemeClr val="tx1"/>
                          </a:solidFill>
                          <a:latin typeface="+mn-lt"/>
                        </a:rPr>
                        <a:t> by ‘James Halliday, Australian Wine Companion’</a:t>
                      </a:r>
                      <a:endParaRPr lang="en-US" u="none"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9000">
                <a:tc>
                  <a:txBody>
                    <a:bodyPr/>
                    <a:lstStyle/>
                    <a:p>
                      <a:r>
                        <a:rPr lang="en-US" dirty="0" err="1" smtClean="0"/>
                        <a:t>Score_CG</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u="none" dirty="0" smtClean="0">
                          <a:solidFill>
                            <a:schemeClr val="tx1"/>
                          </a:solidFill>
                          <a:latin typeface="+mn-lt"/>
                        </a:rPr>
                        <a:t>Score given by ‘Connoisseurs’</a:t>
                      </a:r>
                      <a:r>
                        <a:rPr lang="en-US" u="none" baseline="0" dirty="0" smtClean="0">
                          <a:solidFill>
                            <a:schemeClr val="tx1"/>
                          </a:solidFill>
                          <a:latin typeface="+mn-lt"/>
                        </a:rPr>
                        <a:t> Guide</a:t>
                      </a:r>
                      <a:r>
                        <a:rPr lang="en-US" u="none" dirty="0" smtClean="0">
                          <a:solidFill>
                            <a:schemeClr val="tx1"/>
                          </a:solidFill>
                          <a:latin typeface="+mn-lt"/>
                        </a:rPr>
                        <a:t>’</a:t>
                      </a:r>
                      <a:endParaRPr lang="en-US" u="none"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9000">
                <a:tc>
                  <a:txBody>
                    <a:bodyPr/>
                    <a:lstStyle/>
                    <a:p>
                      <a:r>
                        <a:rPr lang="en-US" dirty="0" err="1" smtClean="0"/>
                        <a:t>Score_WE</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u="none" dirty="0" smtClean="0">
                          <a:solidFill>
                            <a:schemeClr val="tx1"/>
                          </a:solidFill>
                          <a:latin typeface="+mn-lt"/>
                        </a:rPr>
                        <a:t>Score given by ‘Wine Enthusiast’</a:t>
                      </a:r>
                      <a:endParaRPr lang="en-US" u="none"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9000">
                <a:tc>
                  <a:txBody>
                    <a:bodyPr/>
                    <a:lstStyle/>
                    <a:p>
                      <a:r>
                        <a:rPr lang="en-US" dirty="0" err="1" smtClean="0"/>
                        <a:t>Score_WW</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u="none" dirty="0" smtClean="0">
                          <a:solidFill>
                            <a:schemeClr val="tx1"/>
                          </a:solidFill>
                          <a:latin typeface="+mn-lt"/>
                        </a:rPr>
                        <a:t>Score</a:t>
                      </a:r>
                      <a:r>
                        <a:rPr lang="en-US" u="none" baseline="0" dirty="0" smtClean="0">
                          <a:solidFill>
                            <a:schemeClr val="tx1"/>
                          </a:solidFill>
                          <a:latin typeface="+mn-lt"/>
                        </a:rPr>
                        <a:t> given by ‘Wilfred Wong, </a:t>
                      </a:r>
                      <a:r>
                        <a:rPr lang="en-US" u="none" baseline="0" dirty="0" err="1" smtClean="0">
                          <a:solidFill>
                            <a:schemeClr val="tx1"/>
                          </a:solidFill>
                          <a:latin typeface="+mn-lt"/>
                        </a:rPr>
                        <a:t>Wine.com</a:t>
                      </a:r>
                      <a:r>
                        <a:rPr lang="en-US" u="none" baseline="0" dirty="0" smtClean="0">
                          <a:solidFill>
                            <a:schemeClr val="tx1"/>
                          </a:solidFill>
                          <a:latin typeface="+mn-lt"/>
                        </a:rPr>
                        <a:t>’</a:t>
                      </a:r>
                      <a:r>
                        <a:rPr lang="en-US" u="none" dirty="0" smtClean="0">
                          <a:solidFill>
                            <a:schemeClr val="tx1"/>
                          </a:solidFill>
                          <a:latin typeface="+mn-lt"/>
                        </a:rPr>
                        <a:t> </a:t>
                      </a:r>
                      <a:endParaRPr lang="en-US" u="none"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Tree>
    <p:extLst>
      <p:ext uri="{BB962C8B-B14F-4D97-AF65-F5344CB8AC3E}">
        <p14:creationId xmlns:p14="http://schemas.microsoft.com/office/powerpoint/2010/main" val="11246855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33"/>
          <p:cNvSpPr txBox="1">
            <a:spLocks noGrp="1"/>
          </p:cNvSpPr>
          <p:nvPr>
            <p:ph type="title" idx="4294967295"/>
          </p:nvPr>
        </p:nvSpPr>
        <p:spPr>
          <a:xfrm>
            <a:off x="381000" y="413742"/>
            <a:ext cx="11430000" cy="509100"/>
          </a:xfrm>
          <a:prstGeom prst="rect">
            <a:avLst/>
          </a:prstGeom>
          <a:noFill/>
          <a:ln>
            <a:noFill/>
          </a:ln>
        </p:spPr>
        <p:txBody>
          <a:bodyPr spcFirstLastPara="1" wrap="square" lIns="43650" tIns="43650" rIns="43650" bIns="43650" anchor="t" anchorCtr="0">
            <a:noAutofit/>
          </a:bodyPr>
          <a:lstStyle/>
          <a:p>
            <a:pPr marL="0" marR="0" lvl="0" indent="0" algn="l" rtl="0">
              <a:lnSpc>
                <a:spcPct val="80000"/>
              </a:lnSpc>
              <a:spcBef>
                <a:spcPts val="0"/>
              </a:spcBef>
              <a:spcAft>
                <a:spcPts val="0"/>
              </a:spcAft>
              <a:buClr>
                <a:srgbClr val="E7253A"/>
              </a:buClr>
              <a:buSzPts val="4100"/>
              <a:buFont typeface="Arial"/>
              <a:buNone/>
            </a:pPr>
            <a:r>
              <a:rPr lang="en-US" sz="4100"/>
              <a:t>Product Overview</a:t>
            </a:r>
            <a:endParaRPr/>
          </a:p>
        </p:txBody>
      </p:sp>
      <p:sp>
        <p:nvSpPr>
          <p:cNvPr id="4" name="Google Shape;149;p33"/>
          <p:cNvSpPr txBox="1">
            <a:spLocks/>
          </p:cNvSpPr>
          <p:nvPr/>
        </p:nvSpPr>
        <p:spPr>
          <a:xfrm>
            <a:off x="173547" y="1078070"/>
            <a:ext cx="11844906" cy="1515558"/>
          </a:xfrm>
          <a:prstGeom prst="rect">
            <a:avLst/>
          </a:prstGeom>
          <a:noFill/>
          <a:ln>
            <a:noFill/>
          </a:ln>
        </p:spPr>
        <p:txBody>
          <a:bodyPr spcFirstLastPara="1" wrap="square" lIns="43650" tIns="43650" rIns="43650" bIns="43650" anchor="ctr" anchorCtr="0">
            <a:noAutofit/>
          </a:bodyPr>
          <a:lstStyle>
            <a:defPPr marR="0" lvl="0" algn="l" rtl="0">
              <a:lnSpc>
                <a:spcPct val="100000"/>
              </a:lnSpc>
              <a:spcBef>
                <a:spcPts val="0"/>
              </a:spcBef>
              <a:spcAft>
                <a:spcPts val="0"/>
              </a:spcAft>
            </a:defPPr>
            <a:lvl1pPr marL="457200" marR="0" lvl="0"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1pPr>
            <a:lvl2pPr marL="914400" marR="0" lvl="1"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2pPr>
            <a:lvl3pPr marL="1371600" marR="0" lvl="2"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3pPr>
            <a:lvl4pPr marL="1828800" marR="0" lvl="3"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4pPr>
            <a:lvl5pPr marL="2286000" marR="0" lvl="4"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5pPr>
            <a:lvl6pPr marL="2743200" marR="0" lvl="5"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L="3200400" marR="0" lvl="6"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L="3657600" marR="0" lvl="7"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L="4114800" marR="0" lvl="8"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r>
              <a:rPr lang="en-US" sz="2000" dirty="0" smtClean="0">
                <a:solidFill>
                  <a:schemeClr val="tx1"/>
                </a:solidFill>
              </a:rPr>
              <a:t>Data Resources: we collect introduction for each varietal and save them into text files respectively under a folder ‘Varietal’ to support the feature ‘Search by Varietal’. We also research on tastes of different varietal and integrate the information with our product catalog when programming.</a:t>
            </a:r>
            <a:endParaRPr lang="en-US" sz="2000" dirty="0">
              <a:solidFill>
                <a:schemeClr val="tx1"/>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0818" y="2748857"/>
            <a:ext cx="2811771" cy="4008782"/>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02639" y="2775775"/>
            <a:ext cx="3505134" cy="3954946"/>
          </a:xfrm>
          <a:prstGeom prst="rect">
            <a:avLst/>
          </a:prstGeom>
        </p:spPr>
      </p:pic>
    </p:spTree>
    <p:extLst>
      <p:ext uri="{BB962C8B-B14F-4D97-AF65-F5344CB8AC3E}">
        <p14:creationId xmlns:p14="http://schemas.microsoft.com/office/powerpoint/2010/main" val="17890673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34"/>
          <p:cNvSpPr txBox="1">
            <a:spLocks noGrp="1"/>
          </p:cNvSpPr>
          <p:nvPr>
            <p:ph type="title"/>
          </p:nvPr>
        </p:nvSpPr>
        <p:spPr>
          <a:xfrm>
            <a:off x="381000" y="413742"/>
            <a:ext cx="11430000" cy="509100"/>
          </a:xfrm>
          <a:prstGeom prst="rect">
            <a:avLst/>
          </a:prstGeom>
          <a:noFill/>
          <a:ln>
            <a:noFill/>
          </a:ln>
        </p:spPr>
        <p:txBody>
          <a:bodyPr spcFirstLastPara="1" wrap="square" lIns="43650" tIns="43650" rIns="43650" bIns="43650" anchor="t" anchorCtr="0">
            <a:noAutofit/>
          </a:bodyPr>
          <a:lstStyle/>
          <a:p>
            <a:pPr marL="0" marR="0" lvl="0" indent="0" algn="l" rtl="0">
              <a:lnSpc>
                <a:spcPct val="80000"/>
              </a:lnSpc>
              <a:spcBef>
                <a:spcPts val="0"/>
              </a:spcBef>
              <a:spcAft>
                <a:spcPts val="0"/>
              </a:spcAft>
              <a:buClr>
                <a:srgbClr val="E7253A"/>
              </a:buClr>
              <a:buSzPts val="4100"/>
              <a:buFont typeface="Arial"/>
              <a:buNone/>
            </a:pPr>
            <a:r>
              <a:rPr lang="en-US" sz="4100"/>
              <a:t>Product Features</a:t>
            </a:r>
            <a:endParaRPr/>
          </a:p>
        </p:txBody>
      </p:sp>
      <p:sp>
        <p:nvSpPr>
          <p:cNvPr id="155" name="Google Shape;155;p34"/>
          <p:cNvSpPr txBox="1">
            <a:spLocks noGrp="1"/>
          </p:cNvSpPr>
          <p:nvPr>
            <p:ph type="body" idx="1"/>
          </p:nvPr>
        </p:nvSpPr>
        <p:spPr>
          <a:xfrm>
            <a:off x="381000" y="1167231"/>
            <a:ext cx="11430000" cy="4578475"/>
          </a:xfrm>
          <a:prstGeom prst="rect">
            <a:avLst/>
          </a:prstGeom>
          <a:noFill/>
          <a:ln>
            <a:noFill/>
          </a:ln>
        </p:spPr>
        <p:txBody>
          <a:bodyPr spcFirstLastPara="1" wrap="square" lIns="43650" tIns="43650" rIns="43650" bIns="43650" anchor="t" anchorCtr="0">
            <a:noAutofit/>
          </a:bodyPr>
          <a:lstStyle/>
          <a:p>
            <a:pPr marL="381000" lvl="0" indent="-387350">
              <a:spcBef>
                <a:spcPts val="0"/>
              </a:spcBef>
            </a:pPr>
            <a:r>
              <a:rPr lang="en-US" sz="2800" dirty="0"/>
              <a:t>Feature 1 – Descriptive &amp; Statistical Analysis</a:t>
            </a:r>
          </a:p>
          <a:p>
            <a:pPr marL="381000" lvl="0" indent="-387350">
              <a:spcBef>
                <a:spcPts val="0"/>
              </a:spcBef>
            </a:pPr>
            <a:r>
              <a:rPr lang="en-US" sz="2800" dirty="0"/>
              <a:t>Feature 2 – Search by Title &amp; Price </a:t>
            </a:r>
            <a:r>
              <a:rPr lang="en-US" sz="2800" dirty="0" smtClean="0"/>
              <a:t>Comparison</a:t>
            </a:r>
          </a:p>
          <a:p>
            <a:pPr marL="381000" indent="-387350">
              <a:spcBef>
                <a:spcPts val="0"/>
              </a:spcBef>
            </a:pPr>
            <a:r>
              <a:rPr lang="en-US" sz="2800" dirty="0"/>
              <a:t>Feature </a:t>
            </a:r>
            <a:r>
              <a:rPr lang="en-US" sz="2800" dirty="0" smtClean="0"/>
              <a:t>3 – Product Price Comparison</a:t>
            </a:r>
          </a:p>
          <a:p>
            <a:pPr marL="381000" lvl="0" indent="-387350">
              <a:spcBef>
                <a:spcPts val="0"/>
              </a:spcBef>
            </a:pPr>
            <a:r>
              <a:rPr lang="en-US" sz="2800" dirty="0" smtClean="0"/>
              <a:t>Feature </a:t>
            </a:r>
            <a:r>
              <a:rPr lang="en-US" sz="2800" dirty="0"/>
              <a:t>4</a:t>
            </a:r>
            <a:r>
              <a:rPr lang="en-US" sz="2800" dirty="0" smtClean="0"/>
              <a:t> </a:t>
            </a:r>
            <a:r>
              <a:rPr lang="en-US" sz="2800" dirty="0"/>
              <a:t>– Search by Varietal &amp; Display </a:t>
            </a:r>
            <a:r>
              <a:rPr lang="en-US" sz="2800" dirty="0" smtClean="0"/>
              <a:t>Details</a:t>
            </a:r>
          </a:p>
          <a:p>
            <a:pPr marL="381000" lvl="0" indent="-387350">
              <a:spcBef>
                <a:spcPts val="0"/>
              </a:spcBef>
            </a:pPr>
            <a:r>
              <a:rPr lang="en-US" sz="2800" dirty="0" smtClean="0"/>
              <a:t>Feature </a:t>
            </a:r>
            <a:r>
              <a:rPr lang="en-US" sz="2800" dirty="0"/>
              <a:t>5</a:t>
            </a:r>
            <a:r>
              <a:rPr lang="en-US" sz="2800" dirty="0" smtClean="0"/>
              <a:t> </a:t>
            </a:r>
            <a:r>
              <a:rPr lang="en-US" sz="2800" dirty="0"/>
              <a:t>– Search by Price Range</a:t>
            </a:r>
          </a:p>
          <a:p>
            <a:pPr marL="381000" lvl="0" indent="-387350">
              <a:spcBef>
                <a:spcPts val="0"/>
              </a:spcBef>
            </a:pPr>
            <a:r>
              <a:rPr lang="en-US" sz="2800" dirty="0"/>
              <a:t>Feature </a:t>
            </a:r>
            <a:r>
              <a:rPr lang="en-US" sz="2800" dirty="0" smtClean="0"/>
              <a:t>6 </a:t>
            </a:r>
            <a:r>
              <a:rPr lang="en-US" sz="2800" dirty="0"/>
              <a:t>– Search by Region</a:t>
            </a:r>
          </a:p>
          <a:p>
            <a:pPr marL="381000" lvl="0" indent="-387350">
              <a:spcBef>
                <a:spcPts val="0"/>
              </a:spcBef>
            </a:pPr>
            <a:r>
              <a:rPr lang="en-US" sz="2800" dirty="0"/>
              <a:t>Feature </a:t>
            </a:r>
            <a:r>
              <a:rPr lang="en-US" sz="2800" dirty="0" smtClean="0"/>
              <a:t>7 </a:t>
            </a:r>
            <a:r>
              <a:rPr lang="en-US" sz="2800" dirty="0"/>
              <a:t>– Search by Year</a:t>
            </a:r>
          </a:p>
          <a:p>
            <a:pPr marL="381000" indent="-387350">
              <a:spcBef>
                <a:spcPts val="0"/>
              </a:spcBef>
            </a:pPr>
            <a:r>
              <a:rPr lang="en-US" sz="2800" dirty="0"/>
              <a:t>Feature </a:t>
            </a:r>
            <a:r>
              <a:rPr lang="en-US" sz="2800" dirty="0" smtClean="0"/>
              <a:t>8 </a:t>
            </a:r>
            <a:r>
              <a:rPr lang="en-US" sz="2800" dirty="0"/>
              <a:t>– Search by Taste</a:t>
            </a:r>
            <a:endParaRPr lang="en-US" sz="2800" b="1" dirty="0"/>
          </a:p>
          <a:p>
            <a:pPr marL="381000" lvl="0" indent="-387350">
              <a:spcBef>
                <a:spcPts val="0"/>
              </a:spcBef>
            </a:pPr>
            <a:r>
              <a:rPr lang="en-US" sz="2800" dirty="0"/>
              <a:t>Feature </a:t>
            </a:r>
            <a:r>
              <a:rPr lang="en-US" sz="2800" dirty="0" smtClean="0"/>
              <a:t>9 </a:t>
            </a:r>
            <a:r>
              <a:rPr lang="en-US" sz="2800" dirty="0"/>
              <a:t>– Search by Combination of Category</a:t>
            </a:r>
          </a:p>
          <a:p>
            <a:pPr marL="381000" lvl="0" indent="-387350">
              <a:spcBef>
                <a:spcPts val="0"/>
              </a:spcBef>
            </a:pPr>
            <a:r>
              <a:rPr lang="en-US" sz="2800" dirty="0"/>
              <a:t>Feature </a:t>
            </a:r>
            <a:r>
              <a:rPr lang="en-US" sz="2800" dirty="0" smtClean="0"/>
              <a:t>10 </a:t>
            </a:r>
            <a:r>
              <a:rPr lang="en-US" sz="2800" dirty="0"/>
              <a:t>– Similar Items Recommendation</a:t>
            </a:r>
            <a:endParaRPr sz="2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5"/>
          <p:cNvSpPr txBox="1">
            <a:spLocks noGrp="1"/>
          </p:cNvSpPr>
          <p:nvPr>
            <p:ph type="title"/>
          </p:nvPr>
        </p:nvSpPr>
        <p:spPr>
          <a:xfrm>
            <a:off x="381000" y="413742"/>
            <a:ext cx="11430000" cy="509100"/>
          </a:xfrm>
          <a:prstGeom prst="rect">
            <a:avLst/>
          </a:prstGeom>
          <a:noFill/>
          <a:ln>
            <a:noFill/>
          </a:ln>
        </p:spPr>
        <p:txBody>
          <a:bodyPr spcFirstLastPara="1" wrap="square" lIns="43650" tIns="43650" rIns="43650" bIns="43650" anchor="t" anchorCtr="0">
            <a:noAutofit/>
          </a:bodyPr>
          <a:lstStyle/>
          <a:p>
            <a:pPr marL="0" marR="0" lvl="0" indent="0" algn="l" rtl="0">
              <a:lnSpc>
                <a:spcPct val="80000"/>
              </a:lnSpc>
              <a:spcBef>
                <a:spcPts val="0"/>
              </a:spcBef>
              <a:spcAft>
                <a:spcPts val="0"/>
              </a:spcAft>
              <a:buClr>
                <a:srgbClr val="E7253A"/>
              </a:buClr>
              <a:buSzPts val="4100"/>
              <a:buFont typeface="Arial"/>
              <a:buNone/>
            </a:pPr>
            <a:r>
              <a:rPr lang="en-US" sz="4100" dirty="0"/>
              <a:t>Feature 1 – Descriptive &amp; Statistical Analysis</a:t>
            </a:r>
            <a:endParaRPr dirty="0"/>
          </a:p>
        </p:txBody>
      </p:sp>
      <p:sp>
        <p:nvSpPr>
          <p:cNvPr id="161" name="Google Shape;161;p35"/>
          <p:cNvSpPr txBox="1">
            <a:spLocks noGrp="1"/>
          </p:cNvSpPr>
          <p:nvPr>
            <p:ph type="body" idx="1"/>
          </p:nvPr>
        </p:nvSpPr>
        <p:spPr>
          <a:xfrm>
            <a:off x="300318" y="1129418"/>
            <a:ext cx="11033359" cy="4295100"/>
          </a:xfrm>
          <a:prstGeom prst="rect">
            <a:avLst/>
          </a:prstGeom>
          <a:noFill/>
          <a:ln>
            <a:noFill/>
          </a:ln>
        </p:spPr>
        <p:txBody>
          <a:bodyPr spcFirstLastPara="1" wrap="square" lIns="43650" tIns="43650" rIns="43650" bIns="43650" anchor="t" anchorCtr="0">
            <a:noAutofit/>
          </a:bodyPr>
          <a:lstStyle/>
          <a:p>
            <a:pPr marL="381000" marR="0" lvl="0" indent="-387350" algn="l" rtl="0">
              <a:lnSpc>
                <a:spcPct val="100000"/>
              </a:lnSpc>
              <a:spcBef>
                <a:spcPts val="0"/>
              </a:spcBef>
              <a:spcAft>
                <a:spcPts val="0"/>
              </a:spcAft>
              <a:buClr>
                <a:schemeClr val="accent1"/>
              </a:buClr>
              <a:buSzPts val="3100"/>
              <a:buFont typeface="Avenir"/>
              <a:buChar char="▸"/>
            </a:pPr>
            <a:r>
              <a:rPr lang="en-US" sz="2400" dirty="0"/>
              <a:t>To help user gain a general perception of </a:t>
            </a:r>
            <a:r>
              <a:rPr lang="en-US" sz="2400" dirty="0" smtClean="0"/>
              <a:t>the wine for sale , </a:t>
            </a:r>
            <a:r>
              <a:rPr lang="en-US" sz="2400" dirty="0"/>
              <a:t>we use real-time web-scraped data to conduct the descriptive &amp; statistical analysis through an overall perspective, </a:t>
            </a:r>
            <a:r>
              <a:rPr lang="en-US" sz="2400" dirty="0" smtClean="0"/>
              <a:t>covering </a:t>
            </a:r>
            <a:r>
              <a:rPr lang="en-US" sz="2400" dirty="0"/>
              <a:t>price, popularity, region</a:t>
            </a:r>
            <a:r>
              <a:rPr lang="en-US" sz="2400" dirty="0" smtClean="0"/>
              <a:t>, varietal </a:t>
            </a:r>
            <a:r>
              <a:rPr lang="en-US" sz="2400" dirty="0"/>
              <a:t>etc</a:t>
            </a:r>
            <a:r>
              <a:rPr lang="en-US" sz="2400" dirty="0" smtClean="0"/>
              <a:t>. Users can select to view desired figures by pressing the corresponding tabs</a:t>
            </a:r>
            <a:r>
              <a:rPr lang="zh-CN" altLang="en-US" sz="2400" dirty="0" smtClean="0"/>
              <a:t> </a:t>
            </a:r>
            <a:r>
              <a:rPr lang="en-US" sz="2400" dirty="0" smtClean="0"/>
              <a:t>(The interactive UI is embedded in the </a:t>
            </a:r>
            <a:r>
              <a:rPr lang="en-US" sz="2400" dirty="0" err="1" smtClean="0"/>
              <a:t>Jupyter</a:t>
            </a:r>
            <a:r>
              <a:rPr lang="en-US" sz="2400" dirty="0" smtClean="0"/>
              <a:t> Notebook).</a:t>
            </a:r>
            <a:endParaRPr sz="2400"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4147" y="3186843"/>
            <a:ext cx="6891794" cy="2823993"/>
          </a:xfrm>
          <a:prstGeom prst="rect">
            <a:avLst/>
          </a:prstGeom>
        </p:spPr>
      </p:pic>
    </p:spTree>
    <p:extLst>
      <p:ext uri="{BB962C8B-B14F-4D97-AF65-F5344CB8AC3E}">
        <p14:creationId xmlns:p14="http://schemas.microsoft.com/office/powerpoint/2010/main" val="6833938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5"/>
          <p:cNvSpPr txBox="1">
            <a:spLocks noGrp="1"/>
          </p:cNvSpPr>
          <p:nvPr>
            <p:ph type="title"/>
          </p:nvPr>
        </p:nvSpPr>
        <p:spPr>
          <a:xfrm>
            <a:off x="381000" y="196017"/>
            <a:ext cx="11430000" cy="509100"/>
          </a:xfrm>
          <a:prstGeom prst="rect">
            <a:avLst/>
          </a:prstGeom>
          <a:noFill/>
          <a:ln>
            <a:noFill/>
          </a:ln>
        </p:spPr>
        <p:txBody>
          <a:bodyPr spcFirstLastPara="1" wrap="square" lIns="43650" tIns="43650" rIns="43650" bIns="43650" anchor="t" anchorCtr="0">
            <a:noAutofit/>
          </a:bodyPr>
          <a:lstStyle/>
          <a:p>
            <a:pPr marL="0" marR="0" lvl="0" indent="0" algn="l" rtl="0">
              <a:lnSpc>
                <a:spcPct val="80000"/>
              </a:lnSpc>
              <a:spcBef>
                <a:spcPts val="0"/>
              </a:spcBef>
              <a:spcAft>
                <a:spcPts val="0"/>
              </a:spcAft>
              <a:buClr>
                <a:srgbClr val="E7253A"/>
              </a:buClr>
              <a:buSzPts val="4100"/>
              <a:buFont typeface="Arial"/>
              <a:buNone/>
            </a:pPr>
            <a:r>
              <a:rPr lang="en-US" sz="4100" dirty="0"/>
              <a:t>Feature 1 – Descriptive &amp; Statistical Analysis</a:t>
            </a:r>
            <a:endParaRPr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294" y="1035194"/>
            <a:ext cx="3915840" cy="24207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12289" y="996490"/>
            <a:ext cx="3398711" cy="245940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88966" y="996490"/>
            <a:ext cx="3929490" cy="24514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9259" y="3598969"/>
            <a:ext cx="4762640" cy="24585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8" name="Picture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75390" y="3598969"/>
            <a:ext cx="6135610" cy="24585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6708361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5"/>
          <p:cNvSpPr txBox="1">
            <a:spLocks noGrp="1"/>
          </p:cNvSpPr>
          <p:nvPr>
            <p:ph type="title"/>
          </p:nvPr>
        </p:nvSpPr>
        <p:spPr>
          <a:xfrm>
            <a:off x="381000" y="212037"/>
            <a:ext cx="11430000" cy="509100"/>
          </a:xfrm>
          <a:prstGeom prst="rect">
            <a:avLst/>
          </a:prstGeom>
          <a:noFill/>
          <a:ln>
            <a:noFill/>
          </a:ln>
        </p:spPr>
        <p:txBody>
          <a:bodyPr spcFirstLastPara="1" wrap="square" lIns="43650" tIns="43650" rIns="43650" bIns="43650" anchor="t" anchorCtr="0">
            <a:noAutofit/>
          </a:bodyPr>
          <a:lstStyle/>
          <a:p>
            <a:pPr marL="0" marR="0" lvl="0" indent="0" algn="l" rtl="0">
              <a:lnSpc>
                <a:spcPct val="80000"/>
              </a:lnSpc>
              <a:spcBef>
                <a:spcPts val="0"/>
              </a:spcBef>
              <a:spcAft>
                <a:spcPts val="0"/>
              </a:spcAft>
              <a:buClr>
                <a:srgbClr val="E7253A"/>
              </a:buClr>
              <a:buSzPts val="4100"/>
              <a:buFont typeface="Arial"/>
              <a:buNone/>
            </a:pPr>
            <a:r>
              <a:rPr lang="en-US" sz="4100" dirty="0"/>
              <a:t>Feature 2 – S</a:t>
            </a:r>
            <a:r>
              <a:rPr lang="en-US" altLang="zh-CN" sz="4100" dirty="0"/>
              <a:t>earch by </a:t>
            </a:r>
            <a:r>
              <a:rPr lang="en-US" altLang="zh-CN" sz="4100" dirty="0" smtClean="0"/>
              <a:t>Title</a:t>
            </a:r>
            <a:endParaRPr dirty="0"/>
          </a:p>
        </p:txBody>
      </p:sp>
      <p:sp>
        <p:nvSpPr>
          <p:cNvPr id="161" name="Google Shape;161;p35"/>
          <p:cNvSpPr txBox="1">
            <a:spLocks noGrp="1"/>
          </p:cNvSpPr>
          <p:nvPr>
            <p:ph type="body" idx="1"/>
          </p:nvPr>
        </p:nvSpPr>
        <p:spPr>
          <a:xfrm>
            <a:off x="381000" y="1059650"/>
            <a:ext cx="3827929" cy="1096177"/>
          </a:xfrm>
          <a:prstGeom prst="rect">
            <a:avLst/>
          </a:prstGeom>
          <a:noFill/>
          <a:ln>
            <a:noFill/>
          </a:ln>
        </p:spPr>
        <p:txBody>
          <a:bodyPr spcFirstLastPara="1" wrap="square" lIns="43650" tIns="43650" rIns="43650" bIns="43650" anchor="t" anchorCtr="0">
            <a:noAutofit/>
          </a:bodyPr>
          <a:lstStyle/>
          <a:p>
            <a:pPr marL="381000" lvl="0" indent="-387350">
              <a:spcBef>
                <a:spcPts val="0"/>
              </a:spcBef>
            </a:pPr>
            <a:r>
              <a:rPr lang="en-US" sz="1800" dirty="0" smtClean="0"/>
              <a:t>Step1: User </a:t>
            </a:r>
            <a:r>
              <a:rPr lang="en-US" sz="1800" dirty="0"/>
              <a:t>can search certain wine by </a:t>
            </a:r>
            <a:r>
              <a:rPr lang="en-US" altLang="zh-CN" sz="1800" dirty="0" smtClean="0"/>
              <a:t>typing</a:t>
            </a:r>
            <a:r>
              <a:rPr lang="zh-CN" altLang="en-US" sz="1800" dirty="0" smtClean="0"/>
              <a:t> </a:t>
            </a:r>
            <a:r>
              <a:rPr lang="en-US" altLang="zh-CN" sz="1800" dirty="0" smtClean="0"/>
              <a:t>keywords in the search bar.</a:t>
            </a:r>
            <a:endParaRPr sz="18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2155827"/>
            <a:ext cx="3757442" cy="1961302"/>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76635" y="4157479"/>
            <a:ext cx="6528489" cy="1897507"/>
          </a:xfrm>
          <a:prstGeom prst="rect">
            <a:avLst/>
          </a:prstGeom>
        </p:spPr>
      </p:pic>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l="1540" t="2245" b="14449"/>
          <a:stretch/>
        </p:blipFill>
        <p:spPr>
          <a:xfrm>
            <a:off x="7858668" y="1261356"/>
            <a:ext cx="4208773" cy="2557609"/>
          </a:xfrm>
          <a:prstGeom prst="rect">
            <a:avLst/>
          </a:prstGeom>
        </p:spPr>
      </p:pic>
      <p:sp>
        <p:nvSpPr>
          <p:cNvPr id="10" name="Google Shape;161;p35"/>
          <p:cNvSpPr txBox="1">
            <a:spLocks/>
          </p:cNvSpPr>
          <p:nvPr/>
        </p:nvSpPr>
        <p:spPr>
          <a:xfrm>
            <a:off x="4084591" y="1951033"/>
            <a:ext cx="3827929" cy="1692749"/>
          </a:xfrm>
          <a:prstGeom prst="rect">
            <a:avLst/>
          </a:prstGeom>
          <a:noFill/>
          <a:ln>
            <a:noFill/>
          </a:ln>
        </p:spPr>
        <p:txBody>
          <a:bodyPr spcFirstLastPara="1" wrap="square" lIns="43650" tIns="43650" rIns="43650" bIns="43650" anchor="t" anchorCtr="0">
            <a:noAutofit/>
          </a:bodyPr>
          <a:lstStyle>
            <a:defPPr marR="0" lvl="0" algn="l" rtl="0">
              <a:lnSpc>
                <a:spcPct val="100000"/>
              </a:lnSpc>
              <a:spcBef>
                <a:spcPts val="0"/>
              </a:spcBef>
              <a:spcAft>
                <a:spcPts val="0"/>
              </a:spcAft>
            </a:defPPr>
            <a:lvl1pPr marL="457200" marR="0" lvl="0"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1pPr>
            <a:lvl2pPr marL="914400" marR="0" lvl="1"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2pPr>
            <a:lvl3pPr marL="1371600" marR="0" lvl="2"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3pPr>
            <a:lvl4pPr marL="1828800" marR="0" lvl="3"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4pPr>
            <a:lvl5pPr marL="2286000" marR="0" lvl="4"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5pPr>
            <a:lvl6pPr marL="2743200" marR="0" lvl="5"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L="3200400" marR="0" lvl="6"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L="3657600" marR="0" lvl="7"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L="4114800" marR="0" lvl="8"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pPr marL="381000" indent="-387350">
              <a:spcBef>
                <a:spcPts val="0"/>
              </a:spcBef>
            </a:pPr>
            <a:r>
              <a:rPr lang="en-US" sz="1800" dirty="0" smtClean="0"/>
              <a:t>Step 2: Our system searches the dataset and calculate matching</a:t>
            </a:r>
            <a:r>
              <a:rPr lang="zh-CN" altLang="en-US" sz="1800" dirty="0" smtClean="0"/>
              <a:t> </a:t>
            </a:r>
            <a:r>
              <a:rPr lang="en-US" altLang="zh-CN" sz="1800" dirty="0" smtClean="0"/>
              <a:t>ratio and returns the products with matching ratio higher than 90.</a:t>
            </a:r>
            <a:endParaRPr lang="en-US" sz="1800" dirty="0"/>
          </a:p>
        </p:txBody>
      </p:sp>
      <p:sp>
        <p:nvSpPr>
          <p:cNvPr id="11" name="Google Shape;161;p35"/>
          <p:cNvSpPr txBox="1">
            <a:spLocks/>
          </p:cNvSpPr>
          <p:nvPr/>
        </p:nvSpPr>
        <p:spPr>
          <a:xfrm>
            <a:off x="381000" y="4563891"/>
            <a:ext cx="3827929" cy="1692749"/>
          </a:xfrm>
          <a:prstGeom prst="rect">
            <a:avLst/>
          </a:prstGeom>
          <a:noFill/>
          <a:ln>
            <a:noFill/>
          </a:ln>
        </p:spPr>
        <p:txBody>
          <a:bodyPr spcFirstLastPara="1" wrap="square" lIns="43650" tIns="43650" rIns="43650" bIns="43650" anchor="t" anchorCtr="0">
            <a:noAutofit/>
          </a:bodyPr>
          <a:lstStyle>
            <a:defPPr marR="0" lvl="0" algn="l" rtl="0">
              <a:lnSpc>
                <a:spcPct val="100000"/>
              </a:lnSpc>
              <a:spcBef>
                <a:spcPts val="0"/>
              </a:spcBef>
              <a:spcAft>
                <a:spcPts val="0"/>
              </a:spcAft>
            </a:defPPr>
            <a:lvl1pPr marL="457200" marR="0" lvl="0"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1pPr>
            <a:lvl2pPr marL="914400" marR="0" lvl="1"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2pPr>
            <a:lvl3pPr marL="1371600" marR="0" lvl="2"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3pPr>
            <a:lvl4pPr marL="1828800" marR="0" lvl="3"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4pPr>
            <a:lvl5pPr marL="2286000" marR="0" lvl="4" indent="-425450" algn="l" rtl="0">
              <a:lnSpc>
                <a:spcPct val="100000"/>
              </a:lnSpc>
              <a:spcBef>
                <a:spcPts val="2400"/>
              </a:spcBef>
              <a:spcAft>
                <a:spcPts val="0"/>
              </a:spcAft>
              <a:buClr>
                <a:schemeClr val="accent1"/>
              </a:buClr>
              <a:buSzPts val="3100"/>
              <a:buFont typeface="Avenir"/>
              <a:buChar char="▸"/>
              <a:defRPr sz="2900" b="0" i="0" u="none" strike="noStrike" cap="none">
                <a:solidFill>
                  <a:srgbClr val="222222"/>
                </a:solidFill>
                <a:latin typeface="Avenir"/>
                <a:ea typeface="Avenir"/>
                <a:cs typeface="Avenir"/>
                <a:sym typeface="Avenir"/>
              </a:defRPr>
            </a:lvl5pPr>
            <a:lvl6pPr marL="2743200" marR="0" lvl="5"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6pPr>
            <a:lvl7pPr marL="3200400" marR="0" lvl="6"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7pPr>
            <a:lvl8pPr marL="3657600" marR="0" lvl="7"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8pPr>
            <a:lvl9pPr marL="4114800" marR="0" lvl="8" indent="-425450" algn="l" rtl="0">
              <a:lnSpc>
                <a:spcPct val="100000"/>
              </a:lnSpc>
              <a:spcBef>
                <a:spcPts val="2400"/>
              </a:spcBef>
              <a:spcAft>
                <a:spcPts val="0"/>
              </a:spcAft>
              <a:buClr>
                <a:srgbClr val="38A3D5"/>
              </a:buClr>
              <a:buSzPts val="3100"/>
              <a:buFont typeface="Avenir"/>
              <a:buChar char="‣"/>
              <a:defRPr sz="2900" b="0" i="0" u="none" strike="noStrike" cap="none">
                <a:solidFill>
                  <a:srgbClr val="838787"/>
                </a:solidFill>
                <a:latin typeface="Avenir"/>
                <a:ea typeface="Avenir"/>
                <a:cs typeface="Avenir"/>
                <a:sym typeface="Avenir"/>
              </a:defRPr>
            </a:lvl9pPr>
          </a:lstStyle>
          <a:p>
            <a:pPr marL="381000" indent="-387350">
              <a:spcBef>
                <a:spcPts val="0"/>
              </a:spcBef>
            </a:pPr>
            <a:r>
              <a:rPr lang="en-US" sz="1800" dirty="0" smtClean="0"/>
              <a:t>Step 3: The program displays all the matched products sorted in descending order based on matching score.</a:t>
            </a:r>
            <a:endParaRPr lang="en-US" sz="1800"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460</TotalTime>
  <Words>1316</Words>
  <Application>Microsoft Macintosh PowerPoint</Application>
  <PresentationFormat>Widescreen</PresentationFormat>
  <Paragraphs>119</Paragraphs>
  <Slides>20</Slides>
  <Notes>20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20</vt:i4>
      </vt:variant>
    </vt:vector>
  </HeadingPairs>
  <TitlesOfParts>
    <vt:vector size="26" baseType="lpstr">
      <vt:lpstr>Arial</vt:lpstr>
      <vt:lpstr>Avenir</vt:lpstr>
      <vt:lpstr>Calibri</vt:lpstr>
      <vt:lpstr>Mangal</vt:lpstr>
      <vt:lpstr>Simple Light</vt:lpstr>
      <vt:lpstr>New_Template7</vt:lpstr>
      <vt:lpstr>9588-B1 TEAM 2</vt:lpstr>
      <vt:lpstr>Product Overview</vt:lpstr>
      <vt:lpstr>Product Overview</vt:lpstr>
      <vt:lpstr>Product Overview</vt:lpstr>
      <vt:lpstr>Product Overview</vt:lpstr>
      <vt:lpstr>Product Features</vt:lpstr>
      <vt:lpstr>Feature 1 – Descriptive &amp; Statistical Analysis</vt:lpstr>
      <vt:lpstr>Feature 1 – Descriptive &amp; Statistical Analysis</vt:lpstr>
      <vt:lpstr>Feature 2 – Search by Title</vt:lpstr>
      <vt:lpstr>Feature 3 – Product Price Comparison</vt:lpstr>
      <vt:lpstr>Feature 4 – Search by Varietal &amp; Display Details</vt:lpstr>
      <vt:lpstr>Feature 5 – Search by Price Range</vt:lpstr>
      <vt:lpstr>Feature 6 – Search by Region</vt:lpstr>
      <vt:lpstr>Feature 7 – Search by Year</vt:lpstr>
      <vt:lpstr>Feature 8 – Search by Taste</vt:lpstr>
      <vt:lpstr>Feature 9 – Search by Combination of Category</vt:lpstr>
      <vt:lpstr>Feature 10 – Similar Items Recommendation</vt:lpstr>
      <vt:lpstr>Deliverables</vt:lpstr>
      <vt:lpstr>Additional Enhancements</vt:lpstr>
      <vt:lpstr>Lessons Learned</vt:lpstr>
    </vt:vector>
  </TitlesOfParts>
  <LinksUpToDate>false</LinksUpToDate>
  <SharedDoc>false</SharedDoc>
  <HyperlinksChanged>false</HyperlinksChanged>
  <AppVersion>15.0031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2</dc:title>
  <dc:creator>Jiaxin He</dc:creator>
  <cp:lastModifiedBy>zliu2</cp:lastModifiedBy>
  <cp:revision>46</cp:revision>
  <dcterms:modified xsi:type="dcterms:W3CDTF">2018-10-12T15:58:00Z</dcterms:modified>
</cp:coreProperties>
</file>